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68" r:id="rId1"/>
  </p:sldMasterIdLst>
  <p:notesMasterIdLst>
    <p:notesMasterId r:id="rId36"/>
  </p:notesMasterIdLst>
  <p:sldIdLst>
    <p:sldId id="256" r:id="rId2"/>
    <p:sldId id="263" r:id="rId3"/>
    <p:sldId id="258" r:id="rId4"/>
    <p:sldId id="259" r:id="rId5"/>
    <p:sldId id="260" r:id="rId6"/>
    <p:sldId id="264" r:id="rId7"/>
    <p:sldId id="266" r:id="rId8"/>
    <p:sldId id="261" r:id="rId9"/>
    <p:sldId id="267" r:id="rId10"/>
    <p:sldId id="269" r:id="rId11"/>
    <p:sldId id="270" r:id="rId12"/>
    <p:sldId id="271" r:id="rId13"/>
    <p:sldId id="272" r:id="rId14"/>
    <p:sldId id="273" r:id="rId15"/>
    <p:sldId id="274" r:id="rId16"/>
    <p:sldId id="275" r:id="rId17"/>
    <p:sldId id="277" r:id="rId18"/>
    <p:sldId id="276" r:id="rId19"/>
    <p:sldId id="278" r:id="rId20"/>
    <p:sldId id="279" r:id="rId21"/>
    <p:sldId id="280" r:id="rId22"/>
    <p:sldId id="281" r:id="rId23"/>
    <p:sldId id="282" r:id="rId24"/>
    <p:sldId id="283" r:id="rId25"/>
    <p:sldId id="284" r:id="rId26"/>
    <p:sldId id="285" r:id="rId27"/>
    <p:sldId id="287" r:id="rId28"/>
    <p:sldId id="286" r:id="rId29"/>
    <p:sldId id="290" r:id="rId30"/>
    <p:sldId id="288" r:id="rId31"/>
    <p:sldId id="291" r:id="rId32"/>
    <p:sldId id="289" r:id="rId33"/>
    <p:sldId id="292" r:id="rId34"/>
    <p:sldId id="293" r:id="rId3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6" d="100"/>
          <a:sy n="86" d="100"/>
        </p:scale>
        <p:origin x="562"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6CBD656-879B-49BD-AB7E-4A7539A7AD4C}" type="datetimeFigureOut">
              <a:rPr lang="en-US" smtClean="0"/>
              <a:t>2/16/2022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5B67C18-A2C9-48CD-AE31-017391E18E97}" type="slidenum">
              <a:rPr lang="en-US" smtClean="0"/>
              <a:t>‹#›</a:t>
            </a:fld>
            <a:endParaRPr lang="en-US"/>
          </a:p>
        </p:txBody>
      </p:sp>
    </p:spTree>
    <p:extLst>
      <p:ext uri="{BB962C8B-B14F-4D97-AF65-F5344CB8AC3E}">
        <p14:creationId xmlns:p14="http://schemas.microsoft.com/office/powerpoint/2010/main" val="862665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2">
        <a:schemeClr val="bg2"/>
      </p:bgRef>
    </p:bg>
    <p:spTree>
      <p:nvGrpSpPr>
        <p:cNvPr id="1" name=""/>
        <p:cNvGrpSpPr/>
        <p:nvPr/>
      </p:nvGrpSpPr>
      <p:grpSpPr>
        <a:xfrm>
          <a:off x="0" y="0"/>
          <a:ext cx="0" cy="0"/>
          <a:chOff x="0" y="0"/>
          <a:chExt cx="0" cy="0"/>
        </a:xfrm>
      </p:grpSpPr>
      <p:sp>
        <p:nvSpPr>
          <p:cNvPr id="16" name="Rectangle 15"/>
          <p:cNvSpPr/>
          <p:nvPr/>
        </p:nvSpPr>
        <p:spPr>
          <a:xfrm>
            <a:off x="0" y="0"/>
            <a:ext cx="12192000" cy="6858000"/>
          </a:xfrm>
          <a:prstGeom prst="rect">
            <a:avLst/>
          </a:prstGeom>
          <a:blipFill dpi="0" rotWithShape="1">
            <a:blip r:embed="rId2">
              <a:alphaModFix amt="45000"/>
              <a:duotone>
                <a:schemeClr val="accent1">
                  <a:shade val="45000"/>
                  <a:satMod val="135000"/>
                </a:schemeClr>
                <a:prstClr val="white"/>
              </a:duotone>
            </a:blip>
            <a:srcRect/>
            <a:tile tx="-44450" ty="38100" sx="85000" sy="85000" flip="none"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307870" y="1267730"/>
            <a:ext cx="9576262" cy="4307950"/>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4" name="Group 3"/>
          <p:cNvGrpSpPr/>
          <p:nvPr/>
        </p:nvGrpSpPr>
        <p:grpSpPr>
          <a:xfrm>
            <a:off x="5250180" y="1267730"/>
            <a:ext cx="1691640" cy="645295"/>
            <a:chOff x="5318306" y="1386268"/>
            <a:chExt cx="1567331" cy="645295"/>
          </a:xfrm>
        </p:grpSpPr>
        <p:cxnSp>
          <p:nvCxnSpPr>
            <p:cNvPr id="17" name="Straight Connector 16"/>
            <p:cNvCxnSpPr/>
            <p:nvPr/>
          </p:nvCxnSpPr>
          <p:spPr>
            <a:xfrm>
              <a:off x="5318306"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885637"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318306" y="2031563"/>
              <a:ext cx="1567331" cy="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561708" y="2091263"/>
            <a:ext cx="9068586" cy="2590800"/>
          </a:xfrm>
        </p:spPr>
        <p:txBody>
          <a:bodyPr tIns="45720" bIns="45720" anchor="ctr">
            <a:noAutofit/>
          </a:bodyPr>
          <a:lstStyle>
            <a:lvl1pPr algn="ctr">
              <a:lnSpc>
                <a:spcPct val="83000"/>
              </a:lnSpc>
              <a:defRPr lang="en-US" sz="7200" b="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Subtitle 2"/>
          <p:cNvSpPr>
            <a:spLocks noGrp="1"/>
          </p:cNvSpPr>
          <p:nvPr>
            <p:ph type="subTitle" idx="1"/>
          </p:nvPr>
        </p:nvSpPr>
        <p:spPr>
          <a:xfrm>
            <a:off x="1562100" y="4682062"/>
            <a:ext cx="9070848" cy="457201"/>
          </a:xfrm>
        </p:spPr>
        <p:txBody>
          <a:bodyPr>
            <a:normAutofit/>
          </a:bodyPr>
          <a:lstStyle>
            <a:lvl1pPr marL="0" indent="0" algn="ctr">
              <a:spcBef>
                <a:spcPts val="0"/>
              </a:spcBef>
              <a:buNone/>
              <a:defRPr sz="1600" spc="80" baseline="0">
                <a:solidFill>
                  <a:schemeClr val="tx1"/>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0" name="Date Placeholder 19"/>
          <p:cNvSpPr>
            <a:spLocks noGrp="1"/>
          </p:cNvSpPr>
          <p:nvPr>
            <p:ph type="dt" sz="half" idx="10"/>
          </p:nvPr>
        </p:nvSpPr>
        <p:spPr>
          <a:xfrm>
            <a:off x="5318760" y="1341255"/>
            <a:ext cx="1554480" cy="527213"/>
          </a:xfrm>
        </p:spPr>
        <p:txBody>
          <a:bodyPr/>
          <a:lstStyle>
            <a:lvl1pPr algn="ctr">
              <a:defRPr sz="1300" spc="0" baseline="0">
                <a:solidFill>
                  <a:schemeClr val="tx1"/>
                </a:solidFill>
                <a:latin typeface="+mn-lt"/>
              </a:defRPr>
            </a:lvl1pPr>
          </a:lstStyle>
          <a:p>
            <a:fld id="{51914747-D1E3-4DC9-81ED-FD447BBD1023}" type="datetime1">
              <a:rPr lang="en-US" smtClean="0"/>
              <a:t>2/16/2022</a:t>
            </a:fld>
            <a:endParaRPr lang="en-US" dirty="0"/>
          </a:p>
        </p:txBody>
      </p:sp>
      <p:sp>
        <p:nvSpPr>
          <p:cNvPr id="21" name="Footer Placeholder 20"/>
          <p:cNvSpPr>
            <a:spLocks noGrp="1"/>
          </p:cNvSpPr>
          <p:nvPr>
            <p:ph type="ftr" sz="quarter" idx="11"/>
          </p:nvPr>
        </p:nvSpPr>
        <p:spPr>
          <a:xfrm>
            <a:off x="1453896" y="5211060"/>
            <a:ext cx="5905500" cy="228600"/>
          </a:xfrm>
        </p:spPr>
        <p:txBody>
          <a:bodyPr/>
          <a:lstStyle>
            <a:lvl1pPr algn="l">
              <a:defRPr>
                <a:solidFill>
                  <a:schemeClr val="tx1">
                    <a:lumMod val="75000"/>
                    <a:lumOff val="25000"/>
                  </a:schemeClr>
                </a:solidFill>
              </a:defRPr>
            </a:lvl1pPr>
          </a:lstStyle>
          <a:p>
            <a:r>
              <a:rPr lang="en-US"/>
              <a:t>Krishnai Kakade</a:t>
            </a:r>
            <a:endParaRPr lang="en-US" dirty="0"/>
          </a:p>
        </p:txBody>
      </p:sp>
      <p:sp>
        <p:nvSpPr>
          <p:cNvPr id="22" name="Slide Number Placeholder 21"/>
          <p:cNvSpPr>
            <a:spLocks noGrp="1"/>
          </p:cNvSpPr>
          <p:nvPr>
            <p:ph type="sldNum" sz="quarter" idx="12"/>
          </p:nvPr>
        </p:nvSpPr>
        <p:spPr>
          <a:xfrm>
            <a:off x="8606919" y="5212080"/>
            <a:ext cx="2111881" cy="228600"/>
          </a:xfrm>
        </p:spPr>
        <p:txBody>
          <a:bodyPr/>
          <a:lstStyle>
            <a:lvl1pPr>
              <a:defRPr>
                <a:solidFill>
                  <a:schemeClr val="tx1">
                    <a:lumMod val="75000"/>
                    <a:lumOff val="25000"/>
                  </a:schemeClr>
                </a:solidFill>
              </a:defRPr>
            </a:lvl1pPr>
          </a:lstStyle>
          <a:p>
            <a:fld id="{4FAB73BC-B049-4115-A692-8D63A059BFB8}" type="slidenum">
              <a:rPr lang="en-US" dirty="0"/>
              <a:pPr/>
              <a:t>‹#›</a:t>
            </a:fld>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6C2D73D-783E-4ED5-82E6-4E98FF0D9D32}" type="datetime1">
              <a:rPr lang="en-US" smtClean="0"/>
              <a:t>2/16/2022</a:t>
            </a:fld>
            <a:endParaRPr lang="en-US" dirty="0"/>
          </a:p>
        </p:txBody>
      </p:sp>
      <p:sp>
        <p:nvSpPr>
          <p:cNvPr id="5" name="Footer Placeholder 4"/>
          <p:cNvSpPr>
            <a:spLocks noGrp="1"/>
          </p:cNvSpPr>
          <p:nvPr>
            <p:ph type="ftr" sz="quarter" idx="11"/>
          </p:nvPr>
        </p:nvSpPr>
        <p:spPr/>
        <p:txBody>
          <a:bodyPr/>
          <a:lstStyle/>
          <a:p>
            <a:r>
              <a:rPr lang="en-US"/>
              <a:t>Krishnai Kakade</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1600" y="762000"/>
            <a:ext cx="2362200" cy="5257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762000"/>
            <a:ext cx="8077200" cy="5257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7382146-EA04-4322-9DC3-F0D908DF242B}" type="datetime1">
              <a:rPr lang="en-US" smtClean="0"/>
              <a:t>2/16/2022</a:t>
            </a:fld>
            <a:endParaRPr lang="en-US" dirty="0"/>
          </a:p>
        </p:txBody>
      </p:sp>
      <p:sp>
        <p:nvSpPr>
          <p:cNvPr id="5" name="Footer Placeholder 4"/>
          <p:cNvSpPr>
            <a:spLocks noGrp="1"/>
          </p:cNvSpPr>
          <p:nvPr>
            <p:ph type="ftr" sz="quarter" idx="11"/>
          </p:nvPr>
        </p:nvSpPr>
        <p:spPr/>
        <p:txBody>
          <a:bodyPr/>
          <a:lstStyle/>
          <a:p>
            <a:r>
              <a:rPr lang="en-US"/>
              <a:t>Krishnai Kakade</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B746CC8-A8BC-4641-8FDE-D5FD6CC32DB5}" type="datetime1">
              <a:rPr lang="en-US" smtClean="0"/>
              <a:t>2/16/2022</a:t>
            </a:fld>
            <a:endParaRPr lang="en-US" dirty="0"/>
          </a:p>
        </p:txBody>
      </p:sp>
      <p:sp>
        <p:nvSpPr>
          <p:cNvPr id="8" name="Footer Placeholder 7"/>
          <p:cNvSpPr>
            <a:spLocks noGrp="1"/>
          </p:cNvSpPr>
          <p:nvPr>
            <p:ph type="ftr" sz="quarter" idx="11"/>
          </p:nvPr>
        </p:nvSpPr>
        <p:spPr/>
        <p:txBody>
          <a:bodyPr/>
          <a:lstStyle/>
          <a:p>
            <a:r>
              <a:rPr lang="en-US"/>
              <a:t>Krishnai Kakade</a:t>
            </a:r>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2">
        <a:schemeClr val="bg2"/>
      </p:bgRef>
    </p:bg>
    <p:spTree>
      <p:nvGrpSpPr>
        <p:cNvPr id="1" name=""/>
        <p:cNvGrpSpPr/>
        <p:nvPr/>
      </p:nvGrpSpPr>
      <p:grpSpPr>
        <a:xfrm>
          <a:off x="0" y="0"/>
          <a:ext cx="0" cy="0"/>
          <a:chOff x="0" y="0"/>
          <a:chExt cx="0" cy="0"/>
        </a:xfrm>
      </p:grpSpPr>
      <p:sp>
        <p:nvSpPr>
          <p:cNvPr id="22" name="Rectangle 21"/>
          <p:cNvSpPr/>
          <p:nvPr/>
        </p:nvSpPr>
        <p:spPr>
          <a:xfrm>
            <a:off x="0" y="0"/>
            <a:ext cx="12192000" cy="6858000"/>
          </a:xfrm>
          <a:prstGeom prst="rect">
            <a:avLst/>
          </a:prstGeom>
          <a:blipFill dpi="0" rotWithShape="1">
            <a:blip r:embed="rId2">
              <a:alphaModFix amt="45000"/>
              <a:duotone>
                <a:schemeClr val="accent2">
                  <a:shade val="45000"/>
                  <a:satMod val="135000"/>
                </a:schemeClr>
                <a:prstClr val="white"/>
              </a:duotone>
            </a:blip>
            <a:srcRect/>
            <a:tile tx="-44450" ty="38100" sx="85000" sy="85000" flip="none"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3" name="Rectangle 22"/>
          <p:cNvSpPr/>
          <p:nvPr/>
        </p:nvSpPr>
        <p:spPr>
          <a:xfrm>
            <a:off x="1307870" y="1267730"/>
            <a:ext cx="9576262" cy="4307950"/>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0"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31" name="Group 30"/>
          <p:cNvGrpSpPr/>
          <p:nvPr/>
        </p:nvGrpSpPr>
        <p:grpSpPr>
          <a:xfrm>
            <a:off x="5250180" y="1267730"/>
            <a:ext cx="1691640" cy="645295"/>
            <a:chOff x="5318306" y="1386268"/>
            <a:chExt cx="1567331" cy="645295"/>
          </a:xfrm>
        </p:grpSpPr>
        <p:cxnSp>
          <p:nvCxnSpPr>
            <p:cNvPr id="32" name="Straight Connector 31"/>
            <p:cNvCxnSpPr/>
            <p:nvPr/>
          </p:nvCxnSpPr>
          <p:spPr>
            <a:xfrm>
              <a:off x="5318306"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6885637"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5318306" y="2031563"/>
              <a:ext cx="1567331" cy="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a:xfrm>
            <a:off x="1563623" y="2094309"/>
            <a:ext cx="9070848" cy="2587752"/>
          </a:xfrm>
        </p:spPr>
        <p:txBody>
          <a:bodyPr anchor="ctr">
            <a:noAutofit/>
          </a:bodyPr>
          <a:lstStyle>
            <a:lvl1pPr algn="ctr">
              <a:lnSpc>
                <a:spcPct val="83000"/>
              </a:lnSpc>
              <a:defRPr lang="en-US" sz="720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Text Placeholder 2"/>
          <p:cNvSpPr>
            <a:spLocks noGrp="1"/>
          </p:cNvSpPr>
          <p:nvPr>
            <p:ph type="body" idx="1"/>
          </p:nvPr>
        </p:nvSpPr>
        <p:spPr>
          <a:xfrm>
            <a:off x="1563624" y="4682062"/>
            <a:ext cx="9070848" cy="457200"/>
          </a:xfrm>
        </p:spPr>
        <p:txBody>
          <a:bodyPr anchor="t">
            <a:normAutofit/>
          </a:bodyPr>
          <a:lstStyle>
            <a:lvl1pPr marL="0" indent="0" algn="ctr">
              <a:buNone/>
              <a:defRPr sz="1600">
                <a:solidFill>
                  <a:schemeClr val="tx1"/>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321808" y="1344502"/>
            <a:ext cx="1554480" cy="530352"/>
          </a:xfrm>
        </p:spPr>
        <p:txBody>
          <a:bodyPr/>
          <a:lstStyle>
            <a:lvl1pPr algn="ctr">
              <a:defRPr lang="en-US" sz="1300" kern="1200" spc="0" baseline="0">
                <a:solidFill>
                  <a:schemeClr val="tx1"/>
                </a:solidFill>
                <a:latin typeface="+mn-lt"/>
                <a:ea typeface="+mn-ea"/>
                <a:cs typeface="+mn-cs"/>
              </a:defRPr>
            </a:lvl1pPr>
          </a:lstStyle>
          <a:p>
            <a:fld id="{D0BF450B-1F22-4301-90BA-20232EE38CBC}" type="datetime1">
              <a:rPr lang="en-US" smtClean="0"/>
              <a:t>2/16/2022</a:t>
            </a:fld>
            <a:endParaRPr lang="en-US" dirty="0"/>
          </a:p>
        </p:txBody>
      </p:sp>
      <p:sp>
        <p:nvSpPr>
          <p:cNvPr id="5" name="Footer Placeholder 4"/>
          <p:cNvSpPr>
            <a:spLocks noGrp="1"/>
          </p:cNvSpPr>
          <p:nvPr>
            <p:ph type="ftr" sz="quarter" idx="11"/>
          </p:nvPr>
        </p:nvSpPr>
        <p:spPr>
          <a:xfrm>
            <a:off x="1453553" y="5211060"/>
            <a:ext cx="5907024" cy="228600"/>
          </a:xfrm>
        </p:spPr>
        <p:txBody>
          <a:bodyPr/>
          <a:lstStyle>
            <a:lvl1pPr algn="l">
              <a:defRPr/>
            </a:lvl1pPr>
          </a:lstStyle>
          <a:p>
            <a:r>
              <a:rPr lang="en-US"/>
              <a:t>Krishnai Kakade</a:t>
            </a:r>
            <a:endParaRPr lang="en-US" dirty="0"/>
          </a:p>
        </p:txBody>
      </p:sp>
      <p:sp>
        <p:nvSpPr>
          <p:cNvPr id="6" name="Slide Number Placeholder 5"/>
          <p:cNvSpPr>
            <a:spLocks noGrp="1"/>
          </p:cNvSpPr>
          <p:nvPr>
            <p:ph type="sldNum" sz="quarter" idx="12"/>
          </p:nvPr>
        </p:nvSpPr>
        <p:spPr>
          <a:xfrm>
            <a:off x="8604504" y="5211060"/>
            <a:ext cx="2112264" cy="228600"/>
          </a:xfrm>
        </p:spPr>
        <p:txBody>
          <a:bodyPr/>
          <a:lstStyle/>
          <a:p>
            <a:fld id="{4FAB73BC-B049-4115-A692-8D63A059BFB8}" type="slidenum">
              <a:rPr lang="en-US" dirty="0"/>
              <a:t>‹#›</a:t>
            </a:fld>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6800" y="2103120"/>
            <a:ext cx="475488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70320" y="2103120"/>
            <a:ext cx="475488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7BCC5AE-AF0E-461B-95AE-CA8FC168BDE1}" type="datetime1">
              <a:rPr lang="en-US" smtClean="0"/>
              <a:t>2/16/2022</a:t>
            </a:fld>
            <a:endParaRPr lang="en-US" dirty="0"/>
          </a:p>
        </p:txBody>
      </p:sp>
      <p:sp>
        <p:nvSpPr>
          <p:cNvPr id="6" name="Footer Placeholder 5"/>
          <p:cNvSpPr>
            <a:spLocks noGrp="1"/>
          </p:cNvSpPr>
          <p:nvPr>
            <p:ph type="ftr" sz="quarter" idx="11"/>
          </p:nvPr>
        </p:nvSpPr>
        <p:spPr/>
        <p:txBody>
          <a:bodyPr/>
          <a:lstStyle/>
          <a:p>
            <a:r>
              <a:rPr lang="en-US"/>
              <a:t>Krishnai Kakade</a:t>
            </a:r>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9848" y="2074334"/>
            <a:ext cx="4754880" cy="640080"/>
          </a:xfrm>
        </p:spPr>
        <p:txBody>
          <a:bodyPr anchor="ctr">
            <a:normAutofit/>
          </a:bodyPr>
          <a:lstStyle>
            <a:lvl1pPr marL="0" indent="0" algn="ctr">
              <a:spcBef>
                <a:spcPts val="0"/>
              </a:spcBef>
              <a:buNone/>
              <a:defRPr sz="1900" b="0">
                <a:solidFill>
                  <a:schemeClr val="tx2"/>
                </a:solidFill>
                <a:latin typeface="+mn-lt"/>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55898"/>
            <a:ext cx="4754880" cy="32004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73368" y="2074334"/>
            <a:ext cx="4754880" cy="640080"/>
          </a:xfrm>
        </p:spPr>
        <p:txBody>
          <a:bodyPr anchor="ctr">
            <a:normAutofit/>
          </a:bodyPr>
          <a:lstStyle>
            <a:lvl1pPr marL="0" indent="0" algn="ctr">
              <a:spcBef>
                <a:spcPts val="0"/>
              </a:spcBef>
              <a:buNone/>
              <a:defRPr sz="1900" b="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73368" y="2756581"/>
            <a:ext cx="4754880" cy="32004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E157157-8715-410A-9A53-C7BB2BA1BB82}" type="datetime1">
              <a:rPr lang="en-US" smtClean="0"/>
              <a:t>2/16/2022</a:t>
            </a:fld>
            <a:endParaRPr lang="en-US" dirty="0"/>
          </a:p>
        </p:txBody>
      </p:sp>
      <p:sp>
        <p:nvSpPr>
          <p:cNvPr id="8" name="Footer Placeholder 7"/>
          <p:cNvSpPr>
            <a:spLocks noGrp="1"/>
          </p:cNvSpPr>
          <p:nvPr>
            <p:ph type="ftr" sz="quarter" idx="11"/>
          </p:nvPr>
        </p:nvSpPr>
        <p:spPr/>
        <p:txBody>
          <a:bodyPr/>
          <a:lstStyle/>
          <a:p>
            <a:r>
              <a:rPr lang="en-US"/>
              <a:t>Krishnai Kakade</a:t>
            </a:r>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A48508C-F462-4FB0-9168-19DAD954D108}" type="datetime1">
              <a:rPr lang="en-US" smtClean="0"/>
              <a:t>2/16/2022</a:t>
            </a:fld>
            <a:endParaRPr lang="en-US" dirty="0"/>
          </a:p>
        </p:txBody>
      </p:sp>
      <p:sp>
        <p:nvSpPr>
          <p:cNvPr id="4" name="Footer Placeholder 3"/>
          <p:cNvSpPr>
            <a:spLocks noGrp="1"/>
          </p:cNvSpPr>
          <p:nvPr>
            <p:ph type="ftr" sz="quarter" idx="11"/>
          </p:nvPr>
        </p:nvSpPr>
        <p:spPr/>
        <p:txBody>
          <a:bodyPr/>
          <a:lstStyle/>
          <a:p>
            <a:r>
              <a:rPr lang="en-US"/>
              <a:t>Krishnai Kakade</a:t>
            </a:r>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F29E08A-D942-49F9-87EF-0A22B393FF0E}" type="datetime1">
              <a:rPr lang="en-US" smtClean="0"/>
              <a:t>2/16/2022</a:t>
            </a:fld>
            <a:endParaRPr lang="en-US" dirty="0"/>
          </a:p>
        </p:txBody>
      </p:sp>
      <p:sp>
        <p:nvSpPr>
          <p:cNvPr id="3" name="Footer Placeholder 2"/>
          <p:cNvSpPr>
            <a:spLocks noGrp="1"/>
          </p:cNvSpPr>
          <p:nvPr>
            <p:ph type="ftr" sz="quarter" idx="11"/>
          </p:nvPr>
        </p:nvSpPr>
        <p:spPr/>
        <p:txBody>
          <a:bodyPr/>
          <a:lstStyle/>
          <a:p>
            <a:r>
              <a:rPr lang="en-US"/>
              <a:t>Krishnai Kakade</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6" name="Rectangle 15"/>
          <p:cNvSpPr/>
          <p:nvPr/>
        </p:nvSpPr>
        <p:spPr>
          <a:xfrm>
            <a:off x="245529" y="237744"/>
            <a:ext cx="8531352" cy="638251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9020386" y="237744"/>
            <a:ext cx="2926080" cy="63825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296400" y="607392"/>
            <a:ext cx="2430780" cy="1645920"/>
          </a:xfrm>
        </p:spPr>
        <p:txBody>
          <a:bodyPr anchor="b">
            <a:normAutofit/>
          </a:bodyPr>
          <a:lstStyle>
            <a:lvl1pPr algn="l" defTabSz="914400" rtl="0" eaLnBrk="1" latinLnBrk="0" hangingPunct="1">
              <a:lnSpc>
                <a:spcPct val="90000"/>
              </a:lnSpc>
              <a:spcBef>
                <a:spcPct val="0"/>
              </a:spcBef>
              <a:buNone/>
              <a:defRPr lang="en-US" sz="2800" b="0" kern="1200" cap="none" spc="0" baseline="0" dirty="0">
                <a:solidFill>
                  <a:srgbClr val="FFFFFF"/>
                </a:solidFill>
                <a:effectLst/>
                <a:latin typeface="+mj-lt"/>
                <a:ea typeface="+mn-ea"/>
                <a:cs typeface="+mn-cs"/>
              </a:defRPr>
            </a:lvl1pPr>
          </a:lstStyle>
          <a:p>
            <a:r>
              <a:rPr lang="en-US"/>
              <a:t>Click to edit Master title style</a:t>
            </a:r>
            <a:endParaRPr lang="en-US" dirty="0"/>
          </a:p>
        </p:txBody>
      </p:sp>
      <p:sp>
        <p:nvSpPr>
          <p:cNvPr id="3" name="Content Placeholder 2"/>
          <p:cNvSpPr>
            <a:spLocks noGrp="1"/>
          </p:cNvSpPr>
          <p:nvPr>
            <p:ph idx="1"/>
          </p:nvPr>
        </p:nvSpPr>
        <p:spPr>
          <a:xfrm>
            <a:off x="685800" y="609600"/>
            <a:ext cx="7772400" cy="53340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296400" y="2286000"/>
            <a:ext cx="2430780" cy="3505200"/>
          </a:xfrm>
        </p:spPr>
        <p:txBody>
          <a:bodyPr>
            <a:normAutofit/>
          </a:bodyPr>
          <a:lstStyle>
            <a:lvl1pPr marL="0" indent="0">
              <a:lnSpc>
                <a:spcPct val="110000"/>
              </a:lnSpc>
              <a:spcBef>
                <a:spcPts val="800"/>
              </a:spcBef>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1A20122F-8C1E-4ACE-81BE-48A1AE4CF0A5}" type="datetime1">
              <a:rPr lang="en-US" smtClean="0"/>
              <a:t>2/16/2022</a:t>
            </a:fld>
            <a:endParaRPr lang="en-US" dirty="0"/>
          </a:p>
        </p:txBody>
      </p:sp>
      <p:sp>
        <p:nvSpPr>
          <p:cNvPr id="9" name="Footer Placeholder 8"/>
          <p:cNvSpPr>
            <a:spLocks noGrp="1"/>
          </p:cNvSpPr>
          <p:nvPr>
            <p:ph type="ftr" sz="quarter" idx="11"/>
          </p:nvPr>
        </p:nvSpPr>
        <p:spPr/>
        <p:txBody>
          <a:bodyPr/>
          <a:lstStyle>
            <a:lvl1pPr algn="r">
              <a:defRPr/>
            </a:lvl1pPr>
          </a:lstStyle>
          <a:p>
            <a:r>
              <a:rPr lang="en-US"/>
              <a:t>Krishnai Kakade</a:t>
            </a:r>
            <a:endParaRPr lang="en-US" dirty="0"/>
          </a:p>
        </p:txBody>
      </p:sp>
      <p:sp>
        <p:nvSpPr>
          <p:cNvPr id="11" name="Slide Number Placeholder 10"/>
          <p:cNvSpPr>
            <a:spLocks noGrp="1"/>
          </p:cNvSpPr>
          <p:nvPr>
            <p:ph type="sldNum" sz="quarter" idx="12"/>
          </p:nvPr>
        </p:nvSpPr>
        <p:spPr>
          <a:xfrm>
            <a:off x="10393677" y="6223002"/>
            <a:ext cx="1463040" cy="274320"/>
          </a:xfrm>
        </p:spPr>
        <p:txBody>
          <a:bodyPr/>
          <a:lstStyle>
            <a:lvl1pPr>
              <a:defRPr>
                <a:solidFill>
                  <a:srgbClr val="FFFFFF"/>
                </a:solidFill>
              </a:defRPr>
            </a:lvl1pPr>
          </a:lstStyle>
          <a:p>
            <a:fld id="{4FAB73BC-B049-4115-A692-8D63A059BFB8}" type="slidenum">
              <a:rPr lang="en-US" dirty="0"/>
              <a:pPr/>
              <a:t>‹#›</a:t>
            </a:fld>
            <a:endParaRPr lang="en-US" dirty="0"/>
          </a:p>
        </p:txBody>
      </p:sp>
      <p:sp>
        <p:nvSpPr>
          <p:cNvPr id="12" name="Rectangle 11"/>
          <p:cNvSpPr/>
          <p:nvPr/>
        </p:nvSpPr>
        <p:spPr>
          <a:xfrm>
            <a:off x="9157546" y="374904"/>
            <a:ext cx="2651760" cy="6108192"/>
          </a:xfrm>
          <a:prstGeom prst="rect">
            <a:avLst/>
          </a:prstGeom>
          <a:noFill/>
          <a:ln w="63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4" name="Rectangle 13"/>
          <p:cNvSpPr/>
          <p:nvPr/>
        </p:nvSpPr>
        <p:spPr>
          <a:xfrm>
            <a:off x="9020386" y="237744"/>
            <a:ext cx="2926080" cy="63825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296400" y="603504"/>
            <a:ext cx="2432304" cy="1645920"/>
          </a:xfrm>
        </p:spPr>
        <p:txBody>
          <a:bodyPr anchor="b">
            <a:noAutofit/>
          </a:bodyPr>
          <a:lstStyle>
            <a:lvl1pPr algn="l">
              <a:defRPr sz="2800" b="0">
                <a:solidFill>
                  <a:srgbClr val="FFFFFF"/>
                </a:solidFill>
                <a:latin typeface="+mj-lt"/>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228599" y="237744"/>
            <a:ext cx="8531352" cy="6382512"/>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296400" y="2286000"/>
            <a:ext cx="2432304" cy="3502152"/>
          </a:xfrm>
        </p:spPr>
        <p:txBody>
          <a:bodyPr>
            <a:normAutofit/>
          </a:bodyPr>
          <a:lstStyle>
            <a:lvl1pPr marL="0" indent="0" algn="l">
              <a:lnSpc>
                <a:spcPct val="110000"/>
              </a:lnSpc>
              <a:spcBef>
                <a:spcPts val="800"/>
              </a:spcBef>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rgbClr val="FFFFFF"/>
                </a:solidFill>
                <a:effectLst>
                  <a:outerShdw blurRad="12700" dist="6350" dir="2700000" algn="tl" rotWithShape="0">
                    <a:prstClr val="black">
                      <a:alpha val="40000"/>
                    </a:prstClr>
                  </a:outerShdw>
                </a:effectLst>
              </a:defRPr>
            </a:lvl1pPr>
          </a:lstStyle>
          <a:p>
            <a:fld id="{ED863524-6A42-4E28-B7B8-1D7AEC4AF08A}" type="datetime1">
              <a:rPr lang="en-US" smtClean="0"/>
              <a:t>2/16/2022</a:t>
            </a:fld>
            <a:endParaRPr lang="en-US" dirty="0"/>
          </a:p>
        </p:txBody>
      </p:sp>
      <p:sp>
        <p:nvSpPr>
          <p:cNvPr id="6" name="Footer Placeholder 5"/>
          <p:cNvSpPr>
            <a:spLocks noGrp="1"/>
          </p:cNvSpPr>
          <p:nvPr>
            <p:ph type="ftr" sz="quarter" idx="11"/>
          </p:nvPr>
        </p:nvSpPr>
        <p:spPr/>
        <p:txBody>
          <a:bodyPr/>
          <a:lstStyle>
            <a:lvl1pPr marL="0" algn="r" defTabSz="914400" rtl="0" eaLnBrk="1" latinLnBrk="0" hangingPunct="1">
              <a:defRPr lang="en-US" sz="1000" kern="1200" dirty="0">
                <a:solidFill>
                  <a:srgbClr val="FFFFFF"/>
                </a:solidFill>
                <a:effectLst>
                  <a:outerShdw blurRad="12700" dist="6350" dir="2700000" algn="tl" rotWithShape="0">
                    <a:prstClr val="black">
                      <a:alpha val="40000"/>
                    </a:prstClr>
                  </a:outerShdw>
                </a:effectLst>
                <a:latin typeface="+mn-lt"/>
                <a:ea typeface="+mn-ea"/>
                <a:cs typeface="+mn-cs"/>
              </a:defRPr>
            </a:lvl1pPr>
          </a:lstStyle>
          <a:p>
            <a:r>
              <a:rPr lang="en-US"/>
              <a:t>Krishnai Kakade</a:t>
            </a:r>
            <a:endParaRPr lang="en-US" dirty="0"/>
          </a:p>
        </p:txBody>
      </p:sp>
      <p:sp>
        <p:nvSpPr>
          <p:cNvPr id="7" name="Slide Number Placeholder 6"/>
          <p:cNvSpPr>
            <a:spLocks noGrp="1"/>
          </p:cNvSpPr>
          <p:nvPr>
            <p:ph type="sldNum" sz="quarter" idx="12"/>
          </p:nvPr>
        </p:nvSpPr>
        <p:spPr>
          <a:xfrm>
            <a:off x="10396728" y="6227064"/>
            <a:ext cx="1463040" cy="274320"/>
          </a:xfrm>
        </p:spPr>
        <p:txBody>
          <a:bodyPr/>
          <a:lstStyle>
            <a:lvl1pPr>
              <a:defRPr>
                <a:solidFill>
                  <a:srgbClr val="FFFFFF"/>
                </a:solidFill>
              </a:defRPr>
            </a:lvl1pPr>
          </a:lstStyle>
          <a:p>
            <a:fld id="{4FAB73BC-B049-4115-A692-8D63A059BFB8}" type="slidenum">
              <a:rPr lang="en-US" dirty="0"/>
              <a:pPr/>
              <a:t>‹#›</a:t>
            </a:fld>
            <a:endParaRPr lang="en-US" dirty="0"/>
          </a:p>
        </p:txBody>
      </p:sp>
      <p:sp>
        <p:nvSpPr>
          <p:cNvPr id="10" name="Rectangle 9"/>
          <p:cNvSpPr/>
          <p:nvPr/>
        </p:nvSpPr>
        <p:spPr>
          <a:xfrm>
            <a:off x="9157546" y="374904"/>
            <a:ext cx="2651760" cy="6108192"/>
          </a:xfrm>
          <a:prstGeom prst="rect">
            <a:avLst/>
          </a:prstGeom>
          <a:noFill/>
          <a:ln w="63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234696" y="237744"/>
            <a:ext cx="11722608" cy="6382512"/>
          </a:xfrm>
          <a:prstGeom prst="rect">
            <a:avLst/>
          </a:prstGeom>
          <a:solidFill>
            <a:schemeClr val="bg2"/>
          </a:solidFill>
          <a:ln w="6350" cap="flat" cmpd="sng" algn="ctr">
            <a:noFill/>
            <a:prstDash val="solid"/>
          </a:ln>
          <a:effectLst>
            <a:softEdge rad="0"/>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6800" y="2103120"/>
            <a:ext cx="10058400" cy="393192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74320" y="6307672"/>
            <a:ext cx="2743200" cy="274320"/>
          </a:xfrm>
          <a:prstGeom prst="rect">
            <a:avLst/>
          </a:prstGeom>
        </p:spPr>
        <p:txBody>
          <a:bodyPr vert="horz" lIns="91440" tIns="45720" rIns="91440" bIns="45720" rtlCol="0" anchor="b"/>
          <a:lstStyle>
            <a:lvl1pPr algn="l">
              <a:defRPr sz="1000">
                <a:solidFill>
                  <a:schemeClr val="tx1">
                    <a:lumMod val="75000"/>
                    <a:lumOff val="25000"/>
                  </a:schemeClr>
                </a:solidFill>
              </a:defRPr>
            </a:lvl1pPr>
          </a:lstStyle>
          <a:p>
            <a:fld id="{31115080-CA8F-4034-9F48-9CB534BD9BE3}" type="datetime1">
              <a:rPr lang="en-US" smtClean="0"/>
              <a:t>2/16/2022</a:t>
            </a:fld>
            <a:endParaRPr lang="en-US" dirty="0"/>
          </a:p>
        </p:txBody>
      </p:sp>
      <p:sp>
        <p:nvSpPr>
          <p:cNvPr id="5" name="Footer Placeholder 4"/>
          <p:cNvSpPr>
            <a:spLocks noGrp="1"/>
          </p:cNvSpPr>
          <p:nvPr>
            <p:ph type="ftr" sz="quarter" idx="3"/>
          </p:nvPr>
        </p:nvSpPr>
        <p:spPr>
          <a:xfrm>
            <a:off x="3489960" y="6307672"/>
            <a:ext cx="5212080" cy="274320"/>
          </a:xfrm>
          <a:prstGeom prst="rect">
            <a:avLst/>
          </a:prstGeom>
        </p:spPr>
        <p:txBody>
          <a:bodyPr vert="horz" lIns="91440" tIns="45720" rIns="91440" bIns="45720" rtlCol="0" anchor="b"/>
          <a:lstStyle>
            <a:lvl1pPr algn="ctr">
              <a:defRPr sz="1000">
                <a:solidFill>
                  <a:schemeClr val="tx1">
                    <a:lumMod val="75000"/>
                    <a:lumOff val="25000"/>
                  </a:schemeClr>
                </a:solidFill>
              </a:defRPr>
            </a:lvl1pPr>
          </a:lstStyle>
          <a:p>
            <a:r>
              <a:rPr lang="en-US"/>
              <a:t>Krishnai Kakade</a:t>
            </a:r>
            <a:endParaRPr lang="en-US" dirty="0"/>
          </a:p>
        </p:txBody>
      </p:sp>
      <p:sp>
        <p:nvSpPr>
          <p:cNvPr id="6" name="Slide Number Placeholder 5"/>
          <p:cNvSpPr>
            <a:spLocks noGrp="1"/>
          </p:cNvSpPr>
          <p:nvPr>
            <p:ph type="sldNum" sz="quarter" idx="4"/>
          </p:nvPr>
        </p:nvSpPr>
        <p:spPr>
          <a:xfrm>
            <a:off x="10469880" y="6307672"/>
            <a:ext cx="1463040" cy="274320"/>
          </a:xfrm>
          <a:prstGeom prst="rect">
            <a:avLst/>
          </a:prstGeom>
        </p:spPr>
        <p:txBody>
          <a:bodyPr vert="horz" lIns="91440" tIns="45720" rIns="91440" bIns="45720" rtlCol="0" anchor="b"/>
          <a:lstStyle>
            <a:lvl1pPr algn="r">
              <a:defRPr sz="1000">
                <a:solidFill>
                  <a:schemeClr val="tx1">
                    <a:lumMod val="75000"/>
                    <a:lumOff val="25000"/>
                  </a:schemeClr>
                </a:solidFill>
              </a:defRPr>
            </a:lvl1pPr>
          </a:lstStyle>
          <a:p>
            <a:fld id="{4FAB73BC-B049-4115-A692-8D63A059BFB8}"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Lst>
  <p:hf hdr="0" dt="0"/>
  <p:txStyles>
    <p:titleStyle>
      <a:lvl1pPr algn="l" defTabSz="914400" rtl="0" eaLnBrk="1" latinLnBrk="0" hangingPunct="1">
        <a:lnSpc>
          <a:spcPct val="90000"/>
        </a:lnSpc>
        <a:spcBef>
          <a:spcPct val="0"/>
        </a:spcBef>
        <a:buNone/>
        <a:defRPr lang="en-US" sz="4800" kern="1200" cap="none" spc="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s://www.techtarget.com/searchsecurity/definition/public-key" TargetMode="External"/><Relationship Id="rId2" Type="http://schemas.openxmlformats.org/officeDocument/2006/relationships/hyperlink" Target="https://www.techtarget.com/searchsecurity/definition/authentication" TargetMode="External"/><Relationship Id="rId1" Type="http://schemas.openxmlformats.org/officeDocument/2006/relationships/slideLayout" Target="../slideLayouts/slideLayout2.xml"/><Relationship Id="rId4" Type="http://schemas.openxmlformats.org/officeDocument/2006/relationships/hyperlink" Target="https://www.techtarget.com/searchsecurity/definition/encryption" TargetMode="External"/></Relationships>
</file>

<file path=ppt/slides/_rels/slide2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hyperlink" Target="https://ubuntu.com/download/desktop" TargetMode="External"/><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hyperlink" Target="https://www.kali.org/get-kali/" TargetMode="External"/><Relationship Id="rId2" Type="http://schemas.openxmlformats.org/officeDocument/2006/relationships/image" Target="../media/image5.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A6592C-EF21-4C58-B622-9AF8167A1A4A}"/>
              </a:ext>
            </a:extLst>
          </p:cNvPr>
          <p:cNvSpPr>
            <a:spLocks noGrp="1"/>
          </p:cNvSpPr>
          <p:nvPr>
            <p:ph type="ctrTitle"/>
          </p:nvPr>
        </p:nvSpPr>
        <p:spPr>
          <a:xfrm>
            <a:off x="1511771" y="1740022"/>
            <a:ext cx="9144763" cy="2942040"/>
          </a:xfrm>
        </p:spPr>
        <p:txBody>
          <a:bodyPr/>
          <a:lstStyle/>
          <a:p>
            <a:r>
              <a:rPr lang="en-US" sz="4000" dirty="0">
                <a:solidFill>
                  <a:schemeClr val="tx2">
                    <a:lumMod val="75000"/>
                  </a:schemeClr>
                </a:solidFill>
                <a:latin typeface="Algerian" panose="04020705040A02060702" pitchFamily="82" charset="0"/>
              </a:rPr>
              <a:t>Find the procedure to transfer the files from one virtual machine to another virtual machine</a:t>
            </a:r>
          </a:p>
        </p:txBody>
      </p:sp>
      <p:sp>
        <p:nvSpPr>
          <p:cNvPr id="3" name="Subtitle 2">
            <a:extLst>
              <a:ext uri="{FF2B5EF4-FFF2-40B4-BE49-F238E27FC236}">
                <a16:creationId xmlns:a16="http://schemas.microsoft.com/office/drawing/2014/main" id="{A75F940D-ECAB-479C-A04E-40B4E4D4D8AC}"/>
              </a:ext>
            </a:extLst>
          </p:cNvPr>
          <p:cNvSpPr>
            <a:spLocks noGrp="1"/>
          </p:cNvSpPr>
          <p:nvPr>
            <p:ph type="subTitle" idx="1"/>
          </p:nvPr>
        </p:nvSpPr>
        <p:spPr/>
        <p:txBody>
          <a:bodyPr/>
          <a:lstStyle/>
          <a:p>
            <a:r>
              <a:rPr lang="en-US" dirty="0" err="1"/>
              <a:t>Krishnai</a:t>
            </a:r>
            <a:r>
              <a:rPr lang="en-US" dirty="0"/>
              <a:t> Kakade</a:t>
            </a:r>
          </a:p>
        </p:txBody>
      </p:sp>
      <p:sp>
        <p:nvSpPr>
          <p:cNvPr id="5" name="Footer Placeholder 4">
            <a:extLst>
              <a:ext uri="{FF2B5EF4-FFF2-40B4-BE49-F238E27FC236}">
                <a16:creationId xmlns:a16="http://schemas.microsoft.com/office/drawing/2014/main" id="{E72817B0-51DD-495C-BAEC-B9F6C239E9E4}"/>
              </a:ext>
            </a:extLst>
          </p:cNvPr>
          <p:cNvSpPr>
            <a:spLocks noGrp="1"/>
          </p:cNvSpPr>
          <p:nvPr>
            <p:ph type="ftr" sz="quarter" idx="11"/>
          </p:nvPr>
        </p:nvSpPr>
        <p:spPr/>
        <p:txBody>
          <a:bodyPr/>
          <a:lstStyle/>
          <a:p>
            <a:r>
              <a:rPr lang="en-US"/>
              <a:t>Krishnai Kakade</a:t>
            </a:r>
            <a:endParaRPr lang="en-US" dirty="0"/>
          </a:p>
        </p:txBody>
      </p:sp>
      <p:sp>
        <p:nvSpPr>
          <p:cNvPr id="6" name="Slide Number Placeholder 5">
            <a:extLst>
              <a:ext uri="{FF2B5EF4-FFF2-40B4-BE49-F238E27FC236}">
                <a16:creationId xmlns:a16="http://schemas.microsoft.com/office/drawing/2014/main" id="{B9C3D8E0-9C54-456C-900C-3E0AADE8AD3F}"/>
              </a:ext>
            </a:extLst>
          </p:cNvPr>
          <p:cNvSpPr>
            <a:spLocks noGrp="1"/>
          </p:cNvSpPr>
          <p:nvPr>
            <p:ph type="sldNum" sz="quarter" idx="12"/>
          </p:nvPr>
        </p:nvSpPr>
        <p:spPr/>
        <p:txBody>
          <a:bodyPr/>
          <a:lstStyle/>
          <a:p>
            <a:fld id="{4FAB73BC-B049-4115-A692-8D63A059BFB8}" type="slidenum">
              <a:rPr lang="en-US" smtClean="0"/>
              <a:pPr/>
              <a:t>1</a:t>
            </a:fld>
            <a:endParaRPr lang="en-US" dirty="0"/>
          </a:p>
        </p:txBody>
      </p:sp>
    </p:spTree>
    <p:extLst>
      <p:ext uri="{BB962C8B-B14F-4D97-AF65-F5344CB8AC3E}">
        <p14:creationId xmlns:p14="http://schemas.microsoft.com/office/powerpoint/2010/main" val="15767526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56D01FE-40D2-4D5F-A214-A98A8525D00E}"/>
              </a:ext>
            </a:extLst>
          </p:cNvPr>
          <p:cNvPicPr>
            <a:picLocks noChangeAspect="1"/>
          </p:cNvPicPr>
          <p:nvPr/>
        </p:nvPicPr>
        <p:blipFill>
          <a:blip r:embed="rId2"/>
          <a:stretch>
            <a:fillRect/>
          </a:stretch>
        </p:blipFill>
        <p:spPr>
          <a:xfrm>
            <a:off x="0" y="0"/>
            <a:ext cx="12192000" cy="6858000"/>
          </a:xfrm>
          <a:prstGeom prst="rect">
            <a:avLst/>
          </a:prstGeom>
        </p:spPr>
      </p:pic>
      <p:sp>
        <p:nvSpPr>
          <p:cNvPr id="4" name="Footer Placeholder 3">
            <a:extLst>
              <a:ext uri="{FF2B5EF4-FFF2-40B4-BE49-F238E27FC236}">
                <a16:creationId xmlns:a16="http://schemas.microsoft.com/office/drawing/2014/main" id="{70237DFB-D0EA-47B0-A48F-6001D7DB18BB}"/>
              </a:ext>
            </a:extLst>
          </p:cNvPr>
          <p:cNvSpPr>
            <a:spLocks noGrp="1"/>
          </p:cNvSpPr>
          <p:nvPr>
            <p:ph type="ftr" sz="quarter" idx="11"/>
          </p:nvPr>
        </p:nvSpPr>
        <p:spPr/>
        <p:txBody>
          <a:bodyPr/>
          <a:lstStyle/>
          <a:p>
            <a:r>
              <a:rPr lang="en-US"/>
              <a:t>Krishnai Kakade</a:t>
            </a:r>
            <a:endParaRPr lang="en-US" dirty="0"/>
          </a:p>
        </p:txBody>
      </p:sp>
      <p:sp>
        <p:nvSpPr>
          <p:cNvPr id="5" name="Slide Number Placeholder 4">
            <a:extLst>
              <a:ext uri="{FF2B5EF4-FFF2-40B4-BE49-F238E27FC236}">
                <a16:creationId xmlns:a16="http://schemas.microsoft.com/office/drawing/2014/main" id="{669824FB-0329-4421-A884-2E441974EC1A}"/>
              </a:ext>
            </a:extLst>
          </p:cNvPr>
          <p:cNvSpPr>
            <a:spLocks noGrp="1"/>
          </p:cNvSpPr>
          <p:nvPr>
            <p:ph type="sldNum" sz="quarter" idx="12"/>
          </p:nvPr>
        </p:nvSpPr>
        <p:spPr/>
        <p:txBody>
          <a:bodyPr/>
          <a:lstStyle/>
          <a:p>
            <a:fld id="{4FAB73BC-B049-4115-A692-8D63A059BFB8}" type="slidenum">
              <a:rPr lang="en-US" smtClean="0"/>
              <a:t>10</a:t>
            </a:fld>
            <a:endParaRPr lang="en-US" dirty="0"/>
          </a:p>
        </p:txBody>
      </p:sp>
    </p:spTree>
    <p:extLst>
      <p:ext uri="{BB962C8B-B14F-4D97-AF65-F5344CB8AC3E}">
        <p14:creationId xmlns:p14="http://schemas.microsoft.com/office/powerpoint/2010/main" val="24868836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5C0C4C-45FC-4872-BBA6-FED819ADFB4B}"/>
              </a:ext>
            </a:extLst>
          </p:cNvPr>
          <p:cNvSpPr>
            <a:spLocks noGrp="1"/>
          </p:cNvSpPr>
          <p:nvPr>
            <p:ph type="title"/>
          </p:nvPr>
        </p:nvSpPr>
        <p:spPr>
          <a:xfrm>
            <a:off x="372862" y="306280"/>
            <a:ext cx="11469950" cy="1371600"/>
          </a:xfrm>
        </p:spPr>
        <p:txBody>
          <a:bodyPr>
            <a:noAutofit/>
          </a:bodyPr>
          <a:lstStyle/>
          <a:p>
            <a:r>
              <a:rPr lang="en-US" sz="2800" dirty="0">
                <a:latin typeface="Arya" panose="00000500000000000000" pitchFamily="2" charset="0"/>
                <a:cs typeface="Arya" panose="00000500000000000000" pitchFamily="2" charset="0"/>
              </a:rPr>
              <a:t>Installation of Kali Linux</a:t>
            </a:r>
            <a:br>
              <a:rPr lang="en-US" sz="2800" dirty="0">
                <a:latin typeface="Arya" panose="00000500000000000000" pitchFamily="2" charset="0"/>
                <a:cs typeface="Arya" panose="00000500000000000000" pitchFamily="2" charset="0"/>
              </a:rPr>
            </a:br>
            <a:r>
              <a:rPr lang="en-US" sz="2800" dirty="0">
                <a:latin typeface="Arya" panose="00000500000000000000" pitchFamily="2" charset="0"/>
                <a:cs typeface="Arya" panose="00000500000000000000" pitchFamily="2" charset="0"/>
              </a:rPr>
              <a:t>1. </a:t>
            </a:r>
            <a:r>
              <a:rPr lang="en-US" sz="2400" dirty="0">
                <a:latin typeface="Arya" panose="00000500000000000000" pitchFamily="2" charset="0"/>
                <a:cs typeface="Arya" panose="00000500000000000000" pitchFamily="2" charset="0"/>
              </a:rPr>
              <a:t>click on create new virtual machine then follow same instruction as when you was downloaded ubuntu in </a:t>
            </a:r>
            <a:r>
              <a:rPr lang="en-US" sz="2400" dirty="0" err="1">
                <a:latin typeface="Arya" panose="00000500000000000000" pitchFamily="2" charset="0"/>
                <a:cs typeface="Arya" panose="00000500000000000000" pitchFamily="2" charset="0"/>
              </a:rPr>
              <a:t>Vmware</a:t>
            </a:r>
            <a:r>
              <a:rPr lang="en-US" sz="2400" dirty="0">
                <a:latin typeface="Arya" panose="00000500000000000000" pitchFamily="2" charset="0"/>
                <a:cs typeface="Arya" panose="00000500000000000000" pitchFamily="2" charset="0"/>
              </a:rPr>
              <a:t>. </a:t>
            </a:r>
            <a:br>
              <a:rPr lang="en-US" sz="2400" dirty="0">
                <a:latin typeface="Arya" panose="00000500000000000000" pitchFamily="2" charset="0"/>
                <a:cs typeface="Arya" panose="00000500000000000000" pitchFamily="2" charset="0"/>
              </a:rPr>
            </a:br>
            <a:r>
              <a:rPr lang="en-US" sz="2400" dirty="0">
                <a:latin typeface="Arya" panose="00000500000000000000" pitchFamily="2" charset="0"/>
                <a:cs typeface="Arya" panose="00000500000000000000" pitchFamily="2" charset="0"/>
              </a:rPr>
              <a:t>2. then choose first option. </a:t>
            </a:r>
            <a:endParaRPr lang="en-US" sz="2800" dirty="0">
              <a:latin typeface="Arya" panose="00000500000000000000" pitchFamily="2" charset="0"/>
              <a:cs typeface="Arya" panose="00000500000000000000" pitchFamily="2" charset="0"/>
            </a:endParaRPr>
          </a:p>
        </p:txBody>
      </p:sp>
      <p:pic>
        <p:nvPicPr>
          <p:cNvPr id="5" name="Content Placeholder 4">
            <a:extLst>
              <a:ext uri="{FF2B5EF4-FFF2-40B4-BE49-F238E27FC236}">
                <a16:creationId xmlns:a16="http://schemas.microsoft.com/office/drawing/2014/main" id="{E8EA9470-A4B5-43EE-B0A7-9A05F57ACD5B}"/>
              </a:ext>
            </a:extLst>
          </p:cNvPr>
          <p:cNvPicPr>
            <a:picLocks noGrp="1" noChangeAspect="1"/>
          </p:cNvPicPr>
          <p:nvPr>
            <p:ph idx="1"/>
          </p:nvPr>
        </p:nvPicPr>
        <p:blipFill>
          <a:blip r:embed="rId2"/>
          <a:stretch>
            <a:fillRect/>
          </a:stretch>
        </p:blipFill>
        <p:spPr>
          <a:xfrm>
            <a:off x="2006352" y="1769130"/>
            <a:ext cx="8502381" cy="4782590"/>
          </a:xfrm>
        </p:spPr>
      </p:pic>
      <p:sp>
        <p:nvSpPr>
          <p:cNvPr id="4" name="Footer Placeholder 3">
            <a:extLst>
              <a:ext uri="{FF2B5EF4-FFF2-40B4-BE49-F238E27FC236}">
                <a16:creationId xmlns:a16="http://schemas.microsoft.com/office/drawing/2014/main" id="{E7275B0D-FADD-414B-86BD-92A9337A6653}"/>
              </a:ext>
            </a:extLst>
          </p:cNvPr>
          <p:cNvSpPr>
            <a:spLocks noGrp="1"/>
          </p:cNvSpPr>
          <p:nvPr>
            <p:ph type="ftr" sz="quarter" idx="11"/>
          </p:nvPr>
        </p:nvSpPr>
        <p:spPr/>
        <p:txBody>
          <a:bodyPr/>
          <a:lstStyle/>
          <a:p>
            <a:r>
              <a:rPr lang="en-US"/>
              <a:t>Krishnai Kakade</a:t>
            </a:r>
            <a:endParaRPr lang="en-US" dirty="0"/>
          </a:p>
        </p:txBody>
      </p:sp>
      <p:sp>
        <p:nvSpPr>
          <p:cNvPr id="6" name="Slide Number Placeholder 5">
            <a:extLst>
              <a:ext uri="{FF2B5EF4-FFF2-40B4-BE49-F238E27FC236}">
                <a16:creationId xmlns:a16="http://schemas.microsoft.com/office/drawing/2014/main" id="{287491A7-807C-4136-A297-20FF9287C7BA}"/>
              </a:ext>
            </a:extLst>
          </p:cNvPr>
          <p:cNvSpPr>
            <a:spLocks noGrp="1"/>
          </p:cNvSpPr>
          <p:nvPr>
            <p:ph type="sldNum" sz="quarter" idx="12"/>
          </p:nvPr>
        </p:nvSpPr>
        <p:spPr/>
        <p:txBody>
          <a:bodyPr/>
          <a:lstStyle/>
          <a:p>
            <a:fld id="{4FAB73BC-B049-4115-A692-8D63A059BFB8}" type="slidenum">
              <a:rPr lang="en-US" smtClean="0"/>
              <a:pPr/>
              <a:t>11</a:t>
            </a:fld>
            <a:endParaRPr lang="en-US" dirty="0"/>
          </a:p>
        </p:txBody>
      </p:sp>
    </p:spTree>
    <p:extLst>
      <p:ext uri="{BB962C8B-B14F-4D97-AF65-F5344CB8AC3E}">
        <p14:creationId xmlns:p14="http://schemas.microsoft.com/office/powerpoint/2010/main" val="40565189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C0E8CC8-FE2B-4568-AB80-B8D1EAEC70AA}"/>
              </a:ext>
            </a:extLst>
          </p:cNvPr>
          <p:cNvPicPr>
            <a:picLocks noChangeAspect="1"/>
          </p:cNvPicPr>
          <p:nvPr/>
        </p:nvPicPr>
        <p:blipFill>
          <a:blip r:embed="rId2"/>
          <a:stretch>
            <a:fillRect/>
          </a:stretch>
        </p:blipFill>
        <p:spPr>
          <a:xfrm>
            <a:off x="0" y="0"/>
            <a:ext cx="12192000" cy="6858000"/>
          </a:xfrm>
          <a:prstGeom prst="rect">
            <a:avLst/>
          </a:prstGeom>
        </p:spPr>
      </p:pic>
      <p:sp>
        <p:nvSpPr>
          <p:cNvPr id="4" name="Footer Placeholder 3">
            <a:extLst>
              <a:ext uri="{FF2B5EF4-FFF2-40B4-BE49-F238E27FC236}">
                <a16:creationId xmlns:a16="http://schemas.microsoft.com/office/drawing/2014/main" id="{E6E98DDD-2115-4D78-B521-48845AC200A9}"/>
              </a:ext>
            </a:extLst>
          </p:cNvPr>
          <p:cNvSpPr>
            <a:spLocks noGrp="1"/>
          </p:cNvSpPr>
          <p:nvPr>
            <p:ph type="ftr" sz="quarter" idx="11"/>
          </p:nvPr>
        </p:nvSpPr>
        <p:spPr/>
        <p:txBody>
          <a:bodyPr/>
          <a:lstStyle/>
          <a:p>
            <a:r>
              <a:rPr lang="en-US"/>
              <a:t>Krishnai Kakade</a:t>
            </a:r>
            <a:endParaRPr lang="en-US" dirty="0"/>
          </a:p>
        </p:txBody>
      </p:sp>
      <p:sp>
        <p:nvSpPr>
          <p:cNvPr id="5" name="Slide Number Placeholder 4">
            <a:extLst>
              <a:ext uri="{FF2B5EF4-FFF2-40B4-BE49-F238E27FC236}">
                <a16:creationId xmlns:a16="http://schemas.microsoft.com/office/drawing/2014/main" id="{B220295E-5ED3-43A5-A480-714FBD549C4C}"/>
              </a:ext>
            </a:extLst>
          </p:cNvPr>
          <p:cNvSpPr>
            <a:spLocks noGrp="1"/>
          </p:cNvSpPr>
          <p:nvPr>
            <p:ph type="sldNum" sz="quarter" idx="12"/>
          </p:nvPr>
        </p:nvSpPr>
        <p:spPr/>
        <p:txBody>
          <a:bodyPr/>
          <a:lstStyle/>
          <a:p>
            <a:fld id="{4FAB73BC-B049-4115-A692-8D63A059BFB8}" type="slidenum">
              <a:rPr lang="en-US" smtClean="0"/>
              <a:t>12</a:t>
            </a:fld>
            <a:endParaRPr lang="en-US" dirty="0"/>
          </a:p>
        </p:txBody>
      </p:sp>
    </p:spTree>
    <p:extLst>
      <p:ext uri="{BB962C8B-B14F-4D97-AF65-F5344CB8AC3E}">
        <p14:creationId xmlns:p14="http://schemas.microsoft.com/office/powerpoint/2010/main" val="13727870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497E5FB-BF89-437A-B3F7-C88076394E9D}"/>
              </a:ext>
            </a:extLst>
          </p:cNvPr>
          <p:cNvPicPr>
            <a:picLocks noChangeAspect="1"/>
          </p:cNvPicPr>
          <p:nvPr/>
        </p:nvPicPr>
        <p:blipFill>
          <a:blip r:embed="rId2"/>
          <a:stretch>
            <a:fillRect/>
          </a:stretch>
        </p:blipFill>
        <p:spPr>
          <a:xfrm>
            <a:off x="0" y="0"/>
            <a:ext cx="12192000" cy="6858000"/>
          </a:xfrm>
          <a:prstGeom prst="rect">
            <a:avLst/>
          </a:prstGeom>
        </p:spPr>
      </p:pic>
      <p:sp>
        <p:nvSpPr>
          <p:cNvPr id="4" name="Footer Placeholder 3">
            <a:extLst>
              <a:ext uri="{FF2B5EF4-FFF2-40B4-BE49-F238E27FC236}">
                <a16:creationId xmlns:a16="http://schemas.microsoft.com/office/drawing/2014/main" id="{832A18D7-9D45-44F5-8F99-1C87C566F71A}"/>
              </a:ext>
            </a:extLst>
          </p:cNvPr>
          <p:cNvSpPr>
            <a:spLocks noGrp="1"/>
          </p:cNvSpPr>
          <p:nvPr>
            <p:ph type="ftr" sz="quarter" idx="11"/>
          </p:nvPr>
        </p:nvSpPr>
        <p:spPr/>
        <p:txBody>
          <a:bodyPr/>
          <a:lstStyle/>
          <a:p>
            <a:r>
              <a:rPr lang="en-US"/>
              <a:t>Krishnai Kakade</a:t>
            </a:r>
            <a:endParaRPr lang="en-US" dirty="0"/>
          </a:p>
        </p:txBody>
      </p:sp>
      <p:sp>
        <p:nvSpPr>
          <p:cNvPr id="5" name="Slide Number Placeholder 4">
            <a:extLst>
              <a:ext uri="{FF2B5EF4-FFF2-40B4-BE49-F238E27FC236}">
                <a16:creationId xmlns:a16="http://schemas.microsoft.com/office/drawing/2014/main" id="{C4177FE7-BBA9-4182-A5BB-A00B46BD35CD}"/>
              </a:ext>
            </a:extLst>
          </p:cNvPr>
          <p:cNvSpPr>
            <a:spLocks noGrp="1"/>
          </p:cNvSpPr>
          <p:nvPr>
            <p:ph type="sldNum" sz="quarter" idx="12"/>
          </p:nvPr>
        </p:nvSpPr>
        <p:spPr/>
        <p:txBody>
          <a:bodyPr/>
          <a:lstStyle/>
          <a:p>
            <a:fld id="{4FAB73BC-B049-4115-A692-8D63A059BFB8}" type="slidenum">
              <a:rPr lang="en-US" smtClean="0"/>
              <a:t>13</a:t>
            </a:fld>
            <a:endParaRPr lang="en-US" dirty="0"/>
          </a:p>
        </p:txBody>
      </p:sp>
    </p:spTree>
    <p:extLst>
      <p:ext uri="{BB962C8B-B14F-4D97-AF65-F5344CB8AC3E}">
        <p14:creationId xmlns:p14="http://schemas.microsoft.com/office/powerpoint/2010/main" val="10219699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6AD7C6-241E-4BF9-9E08-7C28F434248A}"/>
              </a:ext>
            </a:extLst>
          </p:cNvPr>
          <p:cNvSpPr>
            <a:spLocks noGrp="1"/>
          </p:cNvSpPr>
          <p:nvPr>
            <p:ph type="title"/>
          </p:nvPr>
        </p:nvSpPr>
        <p:spPr>
          <a:xfrm>
            <a:off x="1191088" y="136567"/>
            <a:ext cx="10058400" cy="1371600"/>
          </a:xfrm>
        </p:spPr>
        <p:txBody>
          <a:bodyPr>
            <a:normAutofit/>
          </a:bodyPr>
          <a:lstStyle/>
          <a:p>
            <a:r>
              <a:rPr lang="en-US" sz="3600" dirty="0">
                <a:latin typeface="Arya" panose="00000500000000000000" pitchFamily="2" charset="0"/>
                <a:cs typeface="Arya" panose="00000500000000000000" pitchFamily="2" charset="0"/>
              </a:rPr>
              <a:t>You have to give password then click on continue</a:t>
            </a:r>
          </a:p>
        </p:txBody>
      </p:sp>
      <p:pic>
        <p:nvPicPr>
          <p:cNvPr id="5" name="Content Placeholder 4">
            <a:extLst>
              <a:ext uri="{FF2B5EF4-FFF2-40B4-BE49-F238E27FC236}">
                <a16:creationId xmlns:a16="http://schemas.microsoft.com/office/drawing/2014/main" id="{C3B21A26-CEA7-4E63-9A2F-34BCBA33FF4A}"/>
              </a:ext>
            </a:extLst>
          </p:cNvPr>
          <p:cNvPicPr>
            <a:picLocks noGrp="1" noChangeAspect="1"/>
          </p:cNvPicPr>
          <p:nvPr>
            <p:ph idx="1"/>
          </p:nvPr>
        </p:nvPicPr>
        <p:blipFill>
          <a:blip r:embed="rId2"/>
          <a:stretch>
            <a:fillRect/>
          </a:stretch>
        </p:blipFill>
        <p:spPr>
          <a:xfrm>
            <a:off x="1380704" y="1193748"/>
            <a:ext cx="9430592" cy="5304708"/>
          </a:xfrm>
        </p:spPr>
      </p:pic>
      <p:sp>
        <p:nvSpPr>
          <p:cNvPr id="4" name="Footer Placeholder 3">
            <a:extLst>
              <a:ext uri="{FF2B5EF4-FFF2-40B4-BE49-F238E27FC236}">
                <a16:creationId xmlns:a16="http://schemas.microsoft.com/office/drawing/2014/main" id="{6607FE5A-43C9-4052-B735-6D1F1B32CDA9}"/>
              </a:ext>
            </a:extLst>
          </p:cNvPr>
          <p:cNvSpPr>
            <a:spLocks noGrp="1"/>
          </p:cNvSpPr>
          <p:nvPr>
            <p:ph type="ftr" sz="quarter" idx="11"/>
          </p:nvPr>
        </p:nvSpPr>
        <p:spPr/>
        <p:txBody>
          <a:bodyPr/>
          <a:lstStyle/>
          <a:p>
            <a:r>
              <a:rPr lang="en-US"/>
              <a:t>Krishnai Kakade</a:t>
            </a:r>
            <a:endParaRPr lang="en-US" dirty="0"/>
          </a:p>
        </p:txBody>
      </p:sp>
      <p:sp>
        <p:nvSpPr>
          <p:cNvPr id="6" name="Slide Number Placeholder 5">
            <a:extLst>
              <a:ext uri="{FF2B5EF4-FFF2-40B4-BE49-F238E27FC236}">
                <a16:creationId xmlns:a16="http://schemas.microsoft.com/office/drawing/2014/main" id="{D62B3116-1561-4C08-B844-F0A22F1C278E}"/>
              </a:ext>
            </a:extLst>
          </p:cNvPr>
          <p:cNvSpPr>
            <a:spLocks noGrp="1"/>
          </p:cNvSpPr>
          <p:nvPr>
            <p:ph type="sldNum" sz="quarter" idx="12"/>
          </p:nvPr>
        </p:nvSpPr>
        <p:spPr/>
        <p:txBody>
          <a:bodyPr/>
          <a:lstStyle/>
          <a:p>
            <a:fld id="{4FAB73BC-B049-4115-A692-8D63A059BFB8}" type="slidenum">
              <a:rPr lang="en-US" smtClean="0"/>
              <a:pPr/>
              <a:t>14</a:t>
            </a:fld>
            <a:endParaRPr lang="en-US" dirty="0"/>
          </a:p>
        </p:txBody>
      </p:sp>
    </p:spTree>
    <p:extLst>
      <p:ext uri="{BB962C8B-B14F-4D97-AF65-F5344CB8AC3E}">
        <p14:creationId xmlns:p14="http://schemas.microsoft.com/office/powerpoint/2010/main" val="21463679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A40FE86-5712-4138-8E60-3413FBB741FD}"/>
              </a:ext>
            </a:extLst>
          </p:cNvPr>
          <p:cNvPicPr>
            <a:picLocks noChangeAspect="1"/>
          </p:cNvPicPr>
          <p:nvPr/>
        </p:nvPicPr>
        <p:blipFill>
          <a:blip r:embed="rId2"/>
          <a:stretch>
            <a:fillRect/>
          </a:stretch>
        </p:blipFill>
        <p:spPr>
          <a:xfrm>
            <a:off x="0" y="0"/>
            <a:ext cx="12192000" cy="6858000"/>
          </a:xfrm>
          <a:prstGeom prst="rect">
            <a:avLst/>
          </a:prstGeom>
        </p:spPr>
      </p:pic>
      <p:sp>
        <p:nvSpPr>
          <p:cNvPr id="4" name="Footer Placeholder 3">
            <a:extLst>
              <a:ext uri="{FF2B5EF4-FFF2-40B4-BE49-F238E27FC236}">
                <a16:creationId xmlns:a16="http://schemas.microsoft.com/office/drawing/2014/main" id="{98228DA1-BD5E-457C-A450-9161E7FF1511}"/>
              </a:ext>
            </a:extLst>
          </p:cNvPr>
          <p:cNvSpPr>
            <a:spLocks noGrp="1"/>
          </p:cNvSpPr>
          <p:nvPr>
            <p:ph type="ftr" sz="quarter" idx="11"/>
          </p:nvPr>
        </p:nvSpPr>
        <p:spPr/>
        <p:txBody>
          <a:bodyPr/>
          <a:lstStyle/>
          <a:p>
            <a:r>
              <a:rPr lang="en-US"/>
              <a:t>Krishnai Kakade</a:t>
            </a:r>
            <a:endParaRPr lang="en-US" dirty="0"/>
          </a:p>
        </p:txBody>
      </p:sp>
      <p:sp>
        <p:nvSpPr>
          <p:cNvPr id="5" name="Slide Number Placeholder 4">
            <a:extLst>
              <a:ext uri="{FF2B5EF4-FFF2-40B4-BE49-F238E27FC236}">
                <a16:creationId xmlns:a16="http://schemas.microsoft.com/office/drawing/2014/main" id="{21A7B19D-F106-4C0A-99BF-C555C0BEEAE9}"/>
              </a:ext>
            </a:extLst>
          </p:cNvPr>
          <p:cNvSpPr>
            <a:spLocks noGrp="1"/>
          </p:cNvSpPr>
          <p:nvPr>
            <p:ph type="sldNum" sz="quarter" idx="12"/>
          </p:nvPr>
        </p:nvSpPr>
        <p:spPr/>
        <p:txBody>
          <a:bodyPr/>
          <a:lstStyle/>
          <a:p>
            <a:fld id="{4FAB73BC-B049-4115-A692-8D63A059BFB8}" type="slidenum">
              <a:rPr lang="en-US" smtClean="0"/>
              <a:t>15</a:t>
            </a:fld>
            <a:endParaRPr lang="en-US" dirty="0"/>
          </a:p>
        </p:txBody>
      </p:sp>
    </p:spTree>
    <p:extLst>
      <p:ext uri="{BB962C8B-B14F-4D97-AF65-F5344CB8AC3E}">
        <p14:creationId xmlns:p14="http://schemas.microsoft.com/office/powerpoint/2010/main" val="34101338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C6B8915-D1DF-481E-A4D9-127557B9CE71}"/>
              </a:ext>
            </a:extLst>
          </p:cNvPr>
          <p:cNvPicPr>
            <a:picLocks noChangeAspect="1"/>
          </p:cNvPicPr>
          <p:nvPr/>
        </p:nvPicPr>
        <p:blipFill>
          <a:blip r:embed="rId2"/>
          <a:stretch>
            <a:fillRect/>
          </a:stretch>
        </p:blipFill>
        <p:spPr>
          <a:xfrm>
            <a:off x="0" y="0"/>
            <a:ext cx="12192000" cy="6858000"/>
          </a:xfrm>
          <a:prstGeom prst="rect">
            <a:avLst/>
          </a:prstGeom>
        </p:spPr>
      </p:pic>
      <p:sp>
        <p:nvSpPr>
          <p:cNvPr id="4" name="Footer Placeholder 3">
            <a:extLst>
              <a:ext uri="{FF2B5EF4-FFF2-40B4-BE49-F238E27FC236}">
                <a16:creationId xmlns:a16="http://schemas.microsoft.com/office/drawing/2014/main" id="{35109E7D-799D-47C9-8190-C61CFAAD826E}"/>
              </a:ext>
            </a:extLst>
          </p:cNvPr>
          <p:cNvSpPr>
            <a:spLocks noGrp="1"/>
          </p:cNvSpPr>
          <p:nvPr>
            <p:ph type="ftr" sz="quarter" idx="11"/>
          </p:nvPr>
        </p:nvSpPr>
        <p:spPr/>
        <p:txBody>
          <a:bodyPr/>
          <a:lstStyle/>
          <a:p>
            <a:r>
              <a:rPr lang="en-US"/>
              <a:t>Krishnai Kakade</a:t>
            </a:r>
            <a:endParaRPr lang="en-US" dirty="0"/>
          </a:p>
        </p:txBody>
      </p:sp>
      <p:sp>
        <p:nvSpPr>
          <p:cNvPr id="5" name="Slide Number Placeholder 4">
            <a:extLst>
              <a:ext uri="{FF2B5EF4-FFF2-40B4-BE49-F238E27FC236}">
                <a16:creationId xmlns:a16="http://schemas.microsoft.com/office/drawing/2014/main" id="{E2916989-442F-44C0-A0A7-7B69D840E8D5}"/>
              </a:ext>
            </a:extLst>
          </p:cNvPr>
          <p:cNvSpPr>
            <a:spLocks noGrp="1"/>
          </p:cNvSpPr>
          <p:nvPr>
            <p:ph type="sldNum" sz="quarter" idx="12"/>
          </p:nvPr>
        </p:nvSpPr>
        <p:spPr/>
        <p:txBody>
          <a:bodyPr/>
          <a:lstStyle/>
          <a:p>
            <a:fld id="{4FAB73BC-B049-4115-A692-8D63A059BFB8}" type="slidenum">
              <a:rPr lang="en-US" smtClean="0"/>
              <a:t>16</a:t>
            </a:fld>
            <a:endParaRPr lang="en-US" dirty="0"/>
          </a:p>
        </p:txBody>
      </p:sp>
    </p:spTree>
    <p:extLst>
      <p:ext uri="{BB962C8B-B14F-4D97-AF65-F5344CB8AC3E}">
        <p14:creationId xmlns:p14="http://schemas.microsoft.com/office/powerpoint/2010/main" val="2402725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F1486C-0E1D-4889-A393-A4BEE58477EF}"/>
              </a:ext>
            </a:extLst>
          </p:cNvPr>
          <p:cNvSpPr>
            <a:spLocks noGrp="1"/>
          </p:cNvSpPr>
          <p:nvPr>
            <p:ph type="title"/>
          </p:nvPr>
        </p:nvSpPr>
        <p:spPr>
          <a:xfrm>
            <a:off x="1066799" y="973880"/>
            <a:ext cx="10058400" cy="1154097"/>
          </a:xfrm>
        </p:spPr>
        <p:txBody>
          <a:bodyPr>
            <a:normAutofit fontScale="90000"/>
          </a:bodyPr>
          <a:lstStyle/>
          <a:p>
            <a:pPr algn="ctr"/>
            <a:r>
              <a:rPr lang="en-US" dirty="0">
                <a:latin typeface="Arya" panose="00000500000000000000" pitchFamily="2" charset="0"/>
                <a:cs typeface="Arya" panose="00000500000000000000" pitchFamily="2" charset="0"/>
              </a:rPr>
              <a:t>NAT Networking</a:t>
            </a:r>
            <a:br>
              <a:rPr lang="en-US" dirty="0">
                <a:latin typeface="Arya" panose="00000500000000000000" pitchFamily="2" charset="0"/>
                <a:cs typeface="Arya" panose="00000500000000000000" pitchFamily="2" charset="0"/>
              </a:rPr>
            </a:br>
            <a:r>
              <a:rPr lang="en-US" sz="4000" dirty="0">
                <a:latin typeface="Arya" panose="00000500000000000000" pitchFamily="2" charset="0"/>
                <a:cs typeface="Arya" panose="00000500000000000000" pitchFamily="2" charset="0"/>
              </a:rPr>
              <a:t>(</a:t>
            </a:r>
            <a:r>
              <a:rPr lang="en-US" sz="4000" i="0" dirty="0">
                <a:solidFill>
                  <a:srgbClr val="273239"/>
                </a:solidFill>
                <a:effectLst/>
                <a:latin typeface="Arya" panose="00000500000000000000" pitchFamily="2" charset="0"/>
                <a:cs typeface="Arya" panose="00000500000000000000" pitchFamily="2" charset="0"/>
              </a:rPr>
              <a:t>Network Address Translation)</a:t>
            </a:r>
            <a:br>
              <a:rPr lang="en-US" sz="4000" b="1" i="0" dirty="0">
                <a:solidFill>
                  <a:srgbClr val="273239"/>
                </a:solidFill>
                <a:effectLst/>
                <a:latin typeface="sofia-pro"/>
              </a:rPr>
            </a:br>
            <a:endParaRPr lang="en-US" dirty="0"/>
          </a:p>
        </p:txBody>
      </p:sp>
      <p:sp>
        <p:nvSpPr>
          <p:cNvPr id="3" name="Content Placeholder 2">
            <a:extLst>
              <a:ext uri="{FF2B5EF4-FFF2-40B4-BE49-F238E27FC236}">
                <a16:creationId xmlns:a16="http://schemas.microsoft.com/office/drawing/2014/main" id="{430D5100-EE53-48DB-A607-2EE567990A54}"/>
              </a:ext>
            </a:extLst>
          </p:cNvPr>
          <p:cNvSpPr>
            <a:spLocks noGrp="1"/>
          </p:cNvSpPr>
          <p:nvPr>
            <p:ph idx="1"/>
          </p:nvPr>
        </p:nvSpPr>
        <p:spPr>
          <a:xfrm>
            <a:off x="538578" y="2218530"/>
            <a:ext cx="11114843" cy="3931920"/>
          </a:xfrm>
        </p:spPr>
        <p:txBody>
          <a:bodyPr>
            <a:normAutofit/>
          </a:bodyPr>
          <a:lstStyle/>
          <a:p>
            <a:r>
              <a:rPr lang="en-US" sz="2100" b="0" i="0" dirty="0">
                <a:solidFill>
                  <a:srgbClr val="273239"/>
                </a:solidFill>
                <a:effectLst/>
                <a:latin typeface="urw-din"/>
              </a:rPr>
              <a:t>To access the Internet, one public IP address is needed, but we can use a private IP address in our private network. The idea of NAT is to allow multiple devices to access the Internet through a single public address. </a:t>
            </a:r>
          </a:p>
          <a:p>
            <a:r>
              <a:rPr lang="en-US" sz="2100" b="0" i="0" dirty="0">
                <a:solidFill>
                  <a:srgbClr val="273239"/>
                </a:solidFill>
                <a:effectLst/>
                <a:latin typeface="urw-din"/>
              </a:rPr>
              <a:t>To achieve this, the translation of a private IP address to a public IP address is required. </a:t>
            </a:r>
            <a:r>
              <a:rPr lang="en-US" sz="2100" b="1" i="0" dirty="0">
                <a:solidFill>
                  <a:srgbClr val="273239"/>
                </a:solidFill>
                <a:effectLst/>
                <a:latin typeface="urw-din"/>
              </a:rPr>
              <a:t>Network Address Translation (NAT)</a:t>
            </a:r>
            <a:r>
              <a:rPr lang="en-US" sz="2100" b="0" i="0" dirty="0">
                <a:solidFill>
                  <a:srgbClr val="273239"/>
                </a:solidFill>
                <a:effectLst/>
                <a:latin typeface="urw-din"/>
              </a:rPr>
              <a:t> is a process in which one or more local IP address is translated into one or more Global IP address and vice versa in order to provide Internet access to the local hosts.</a:t>
            </a:r>
          </a:p>
          <a:p>
            <a:r>
              <a:rPr lang="en-US" sz="2100" b="0" i="0" dirty="0">
                <a:solidFill>
                  <a:srgbClr val="273239"/>
                </a:solidFill>
                <a:effectLst/>
                <a:latin typeface="urw-din"/>
              </a:rPr>
              <a:t>Also, it does the translation of port numbers i.e. masks the port number of the host with another port number, in the packet that will be routed to the destination. It then makes the corresponding entries of IP address and port number in the NAT table. NAT generally operates on a router or firewall. </a:t>
            </a:r>
            <a:endParaRPr lang="en-US" sz="2100" dirty="0"/>
          </a:p>
        </p:txBody>
      </p:sp>
      <p:sp>
        <p:nvSpPr>
          <p:cNvPr id="5" name="Footer Placeholder 4">
            <a:extLst>
              <a:ext uri="{FF2B5EF4-FFF2-40B4-BE49-F238E27FC236}">
                <a16:creationId xmlns:a16="http://schemas.microsoft.com/office/drawing/2014/main" id="{A37BED5E-E7E8-4B0F-9501-19455C775D9B}"/>
              </a:ext>
            </a:extLst>
          </p:cNvPr>
          <p:cNvSpPr>
            <a:spLocks noGrp="1"/>
          </p:cNvSpPr>
          <p:nvPr>
            <p:ph type="ftr" sz="quarter" idx="11"/>
          </p:nvPr>
        </p:nvSpPr>
        <p:spPr/>
        <p:txBody>
          <a:bodyPr/>
          <a:lstStyle/>
          <a:p>
            <a:r>
              <a:rPr lang="en-US"/>
              <a:t>Krishnai Kakade</a:t>
            </a:r>
            <a:endParaRPr lang="en-US" dirty="0"/>
          </a:p>
        </p:txBody>
      </p:sp>
      <p:sp>
        <p:nvSpPr>
          <p:cNvPr id="6" name="Slide Number Placeholder 5">
            <a:extLst>
              <a:ext uri="{FF2B5EF4-FFF2-40B4-BE49-F238E27FC236}">
                <a16:creationId xmlns:a16="http://schemas.microsoft.com/office/drawing/2014/main" id="{CA23A64B-69E9-4936-A9F7-54FF68FB00CC}"/>
              </a:ext>
            </a:extLst>
          </p:cNvPr>
          <p:cNvSpPr>
            <a:spLocks noGrp="1"/>
          </p:cNvSpPr>
          <p:nvPr>
            <p:ph type="sldNum" sz="quarter" idx="12"/>
          </p:nvPr>
        </p:nvSpPr>
        <p:spPr/>
        <p:txBody>
          <a:bodyPr/>
          <a:lstStyle/>
          <a:p>
            <a:fld id="{4FAB73BC-B049-4115-A692-8D63A059BFB8}" type="slidenum">
              <a:rPr lang="en-US" smtClean="0"/>
              <a:pPr/>
              <a:t>17</a:t>
            </a:fld>
            <a:endParaRPr lang="en-US" dirty="0"/>
          </a:p>
        </p:txBody>
      </p:sp>
    </p:spTree>
    <p:extLst>
      <p:ext uri="{BB962C8B-B14F-4D97-AF65-F5344CB8AC3E}">
        <p14:creationId xmlns:p14="http://schemas.microsoft.com/office/powerpoint/2010/main" val="24454543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CFC30B2-C2D6-4D42-A130-BBEEDF67B5BF}"/>
              </a:ext>
            </a:extLst>
          </p:cNvPr>
          <p:cNvPicPr>
            <a:picLocks noChangeAspect="1"/>
          </p:cNvPicPr>
          <p:nvPr/>
        </p:nvPicPr>
        <p:blipFill>
          <a:blip r:embed="rId2"/>
          <a:stretch>
            <a:fillRect/>
          </a:stretch>
        </p:blipFill>
        <p:spPr>
          <a:xfrm>
            <a:off x="331750" y="337350"/>
            <a:ext cx="11511062" cy="6173945"/>
          </a:xfrm>
          <a:prstGeom prst="rect">
            <a:avLst/>
          </a:prstGeom>
        </p:spPr>
      </p:pic>
      <p:sp>
        <p:nvSpPr>
          <p:cNvPr id="4" name="Footer Placeholder 3">
            <a:extLst>
              <a:ext uri="{FF2B5EF4-FFF2-40B4-BE49-F238E27FC236}">
                <a16:creationId xmlns:a16="http://schemas.microsoft.com/office/drawing/2014/main" id="{816DF7AC-448D-4852-A0AC-736EA6453CD2}"/>
              </a:ext>
            </a:extLst>
          </p:cNvPr>
          <p:cNvSpPr>
            <a:spLocks noGrp="1"/>
          </p:cNvSpPr>
          <p:nvPr>
            <p:ph type="ftr" sz="quarter" idx="11"/>
          </p:nvPr>
        </p:nvSpPr>
        <p:spPr/>
        <p:txBody>
          <a:bodyPr/>
          <a:lstStyle/>
          <a:p>
            <a:r>
              <a:rPr lang="en-US"/>
              <a:t>Krishnai Kakade</a:t>
            </a:r>
            <a:endParaRPr lang="en-US" dirty="0"/>
          </a:p>
        </p:txBody>
      </p:sp>
      <p:sp>
        <p:nvSpPr>
          <p:cNvPr id="5" name="Slide Number Placeholder 4">
            <a:extLst>
              <a:ext uri="{FF2B5EF4-FFF2-40B4-BE49-F238E27FC236}">
                <a16:creationId xmlns:a16="http://schemas.microsoft.com/office/drawing/2014/main" id="{874B61C3-B528-4F95-B9EE-B71BA8B22E7C}"/>
              </a:ext>
            </a:extLst>
          </p:cNvPr>
          <p:cNvSpPr>
            <a:spLocks noGrp="1"/>
          </p:cNvSpPr>
          <p:nvPr>
            <p:ph type="sldNum" sz="quarter" idx="12"/>
          </p:nvPr>
        </p:nvSpPr>
        <p:spPr/>
        <p:txBody>
          <a:bodyPr/>
          <a:lstStyle/>
          <a:p>
            <a:fld id="{4FAB73BC-B049-4115-A692-8D63A059BFB8}" type="slidenum">
              <a:rPr lang="en-US" smtClean="0"/>
              <a:t>18</a:t>
            </a:fld>
            <a:endParaRPr lang="en-US" dirty="0"/>
          </a:p>
        </p:txBody>
      </p:sp>
    </p:spTree>
    <p:extLst>
      <p:ext uri="{BB962C8B-B14F-4D97-AF65-F5344CB8AC3E}">
        <p14:creationId xmlns:p14="http://schemas.microsoft.com/office/powerpoint/2010/main" val="21796504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AAF3EB-A58C-486B-8995-1E5198D102FF}"/>
              </a:ext>
            </a:extLst>
          </p:cNvPr>
          <p:cNvSpPr>
            <a:spLocks noGrp="1"/>
          </p:cNvSpPr>
          <p:nvPr>
            <p:ph type="title"/>
          </p:nvPr>
        </p:nvSpPr>
        <p:spPr/>
        <p:txBody>
          <a:bodyPr>
            <a:noAutofit/>
          </a:bodyPr>
          <a:lstStyle/>
          <a:p>
            <a:r>
              <a:rPr lang="en-US" sz="2800" dirty="0">
                <a:latin typeface="Arya" panose="00000500000000000000" pitchFamily="2" charset="0"/>
                <a:cs typeface="Arya" panose="00000500000000000000" pitchFamily="2" charset="0"/>
              </a:rPr>
              <a:t>1. Right Click on ubuntu then there is settings option NAT networking is already selected by default in ubuntu and in kali </a:t>
            </a:r>
            <a:r>
              <a:rPr lang="en-US" sz="2800" dirty="0" err="1">
                <a:latin typeface="Arya" panose="00000500000000000000" pitchFamily="2" charset="0"/>
                <a:cs typeface="Arya" panose="00000500000000000000" pitchFamily="2" charset="0"/>
              </a:rPr>
              <a:t>linux</a:t>
            </a:r>
            <a:r>
              <a:rPr lang="en-US" sz="2800" dirty="0">
                <a:latin typeface="Arya" panose="00000500000000000000" pitchFamily="2" charset="0"/>
                <a:cs typeface="Arya" panose="00000500000000000000" pitchFamily="2" charset="0"/>
              </a:rPr>
              <a:t> </a:t>
            </a:r>
          </a:p>
        </p:txBody>
      </p:sp>
      <p:pic>
        <p:nvPicPr>
          <p:cNvPr id="9" name="Content Placeholder 8">
            <a:extLst>
              <a:ext uri="{FF2B5EF4-FFF2-40B4-BE49-F238E27FC236}">
                <a16:creationId xmlns:a16="http://schemas.microsoft.com/office/drawing/2014/main" id="{34071975-886F-4A74-86A5-A815930818FB}"/>
              </a:ext>
            </a:extLst>
          </p:cNvPr>
          <p:cNvPicPr>
            <a:picLocks noGrp="1" noChangeAspect="1"/>
          </p:cNvPicPr>
          <p:nvPr>
            <p:ph idx="1"/>
          </p:nvPr>
        </p:nvPicPr>
        <p:blipFill>
          <a:blip r:embed="rId2"/>
          <a:stretch>
            <a:fillRect/>
          </a:stretch>
        </p:blipFill>
        <p:spPr>
          <a:xfrm>
            <a:off x="2130641" y="1839042"/>
            <a:ext cx="7983531" cy="4490737"/>
          </a:xfrm>
        </p:spPr>
      </p:pic>
      <p:sp>
        <p:nvSpPr>
          <p:cNvPr id="4" name="Footer Placeholder 3">
            <a:extLst>
              <a:ext uri="{FF2B5EF4-FFF2-40B4-BE49-F238E27FC236}">
                <a16:creationId xmlns:a16="http://schemas.microsoft.com/office/drawing/2014/main" id="{7A054A4D-FCB2-4134-B7F4-33747BF628D0}"/>
              </a:ext>
            </a:extLst>
          </p:cNvPr>
          <p:cNvSpPr>
            <a:spLocks noGrp="1"/>
          </p:cNvSpPr>
          <p:nvPr>
            <p:ph type="ftr" sz="quarter" idx="11"/>
          </p:nvPr>
        </p:nvSpPr>
        <p:spPr/>
        <p:txBody>
          <a:bodyPr/>
          <a:lstStyle/>
          <a:p>
            <a:r>
              <a:rPr lang="en-US"/>
              <a:t>Krishnai Kakade</a:t>
            </a:r>
            <a:endParaRPr lang="en-US" dirty="0"/>
          </a:p>
        </p:txBody>
      </p:sp>
      <p:sp>
        <p:nvSpPr>
          <p:cNvPr id="5" name="Slide Number Placeholder 4">
            <a:extLst>
              <a:ext uri="{FF2B5EF4-FFF2-40B4-BE49-F238E27FC236}">
                <a16:creationId xmlns:a16="http://schemas.microsoft.com/office/drawing/2014/main" id="{E6EF6E2F-0D8A-43B3-93AD-845771BE1405}"/>
              </a:ext>
            </a:extLst>
          </p:cNvPr>
          <p:cNvSpPr>
            <a:spLocks noGrp="1"/>
          </p:cNvSpPr>
          <p:nvPr>
            <p:ph type="sldNum" sz="quarter" idx="12"/>
          </p:nvPr>
        </p:nvSpPr>
        <p:spPr/>
        <p:txBody>
          <a:bodyPr/>
          <a:lstStyle/>
          <a:p>
            <a:fld id="{4FAB73BC-B049-4115-A692-8D63A059BFB8}" type="slidenum">
              <a:rPr lang="en-US" smtClean="0"/>
              <a:pPr/>
              <a:t>19</a:t>
            </a:fld>
            <a:endParaRPr lang="en-US" dirty="0"/>
          </a:p>
        </p:txBody>
      </p:sp>
    </p:spTree>
    <p:extLst>
      <p:ext uri="{BB962C8B-B14F-4D97-AF65-F5344CB8AC3E}">
        <p14:creationId xmlns:p14="http://schemas.microsoft.com/office/powerpoint/2010/main" val="14100416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4F90F9-D56D-4E6D-8D7C-373790448A4F}"/>
              </a:ext>
            </a:extLst>
          </p:cNvPr>
          <p:cNvSpPr>
            <a:spLocks noGrp="1"/>
          </p:cNvSpPr>
          <p:nvPr>
            <p:ph type="title"/>
          </p:nvPr>
        </p:nvSpPr>
        <p:spPr/>
        <p:txBody>
          <a:bodyPr>
            <a:noAutofit/>
          </a:bodyPr>
          <a:lstStyle/>
          <a:p>
            <a:r>
              <a:rPr lang="en-US" sz="2400" b="0" i="0" dirty="0">
                <a:solidFill>
                  <a:srgbClr val="3A3A3A"/>
                </a:solidFill>
                <a:effectLst/>
                <a:latin typeface="Arya" panose="00000500000000000000" pitchFamily="2" charset="0"/>
                <a:cs typeface="Arya" panose="00000500000000000000" pitchFamily="2" charset="0"/>
              </a:rPr>
              <a:t>The main purpose of VMs is to operate multiple operating systems at the same time, from the same piece of hardware. Without virtualization, operating multiple systems — like Windows and Linux — would require two separate physical units.</a:t>
            </a:r>
            <a:endParaRPr lang="en-US" sz="2400" dirty="0">
              <a:latin typeface="Arya" panose="00000500000000000000" pitchFamily="2" charset="0"/>
              <a:cs typeface="Arya" panose="00000500000000000000" pitchFamily="2" charset="0"/>
            </a:endParaRPr>
          </a:p>
        </p:txBody>
      </p:sp>
      <p:pic>
        <p:nvPicPr>
          <p:cNvPr id="1026" name="Picture 2" descr="virtual machine benefits">
            <a:extLst>
              <a:ext uri="{FF2B5EF4-FFF2-40B4-BE49-F238E27FC236}">
                <a16:creationId xmlns:a16="http://schemas.microsoft.com/office/drawing/2014/main" id="{2559C7A8-BD65-4401-8F89-757DDF33530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153402" y="2103438"/>
            <a:ext cx="8328608" cy="4359506"/>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70DC8EDC-EDA7-4CC6-82CE-160A6D021D7D}"/>
              </a:ext>
            </a:extLst>
          </p:cNvPr>
          <p:cNvSpPr>
            <a:spLocks noGrp="1"/>
          </p:cNvSpPr>
          <p:nvPr>
            <p:ph type="ftr" sz="quarter" idx="11"/>
          </p:nvPr>
        </p:nvSpPr>
        <p:spPr/>
        <p:txBody>
          <a:bodyPr/>
          <a:lstStyle/>
          <a:p>
            <a:r>
              <a:rPr lang="en-US"/>
              <a:t>Krishnai Kakade</a:t>
            </a:r>
            <a:endParaRPr lang="en-US" dirty="0"/>
          </a:p>
        </p:txBody>
      </p:sp>
      <p:sp>
        <p:nvSpPr>
          <p:cNvPr id="5" name="Slide Number Placeholder 4">
            <a:extLst>
              <a:ext uri="{FF2B5EF4-FFF2-40B4-BE49-F238E27FC236}">
                <a16:creationId xmlns:a16="http://schemas.microsoft.com/office/drawing/2014/main" id="{26433307-8CC5-40F4-A1E4-4B1CFED93CC7}"/>
              </a:ext>
            </a:extLst>
          </p:cNvPr>
          <p:cNvSpPr>
            <a:spLocks noGrp="1"/>
          </p:cNvSpPr>
          <p:nvPr>
            <p:ph type="sldNum" sz="quarter" idx="12"/>
          </p:nvPr>
        </p:nvSpPr>
        <p:spPr/>
        <p:txBody>
          <a:bodyPr/>
          <a:lstStyle/>
          <a:p>
            <a:fld id="{4FAB73BC-B049-4115-A692-8D63A059BFB8}" type="slidenum">
              <a:rPr lang="en-US" smtClean="0"/>
              <a:pPr/>
              <a:t>2</a:t>
            </a:fld>
            <a:endParaRPr lang="en-US" dirty="0"/>
          </a:p>
        </p:txBody>
      </p:sp>
    </p:spTree>
    <p:extLst>
      <p:ext uri="{BB962C8B-B14F-4D97-AF65-F5344CB8AC3E}">
        <p14:creationId xmlns:p14="http://schemas.microsoft.com/office/powerpoint/2010/main" val="34152201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2106B12-31C0-4478-913F-2CBE7F453012}"/>
              </a:ext>
            </a:extLst>
          </p:cNvPr>
          <p:cNvPicPr>
            <a:picLocks noChangeAspect="1"/>
          </p:cNvPicPr>
          <p:nvPr/>
        </p:nvPicPr>
        <p:blipFill>
          <a:blip r:embed="rId2"/>
          <a:stretch>
            <a:fillRect/>
          </a:stretch>
        </p:blipFill>
        <p:spPr>
          <a:xfrm>
            <a:off x="0" y="0"/>
            <a:ext cx="12192000" cy="6858000"/>
          </a:xfrm>
          <a:prstGeom prst="rect">
            <a:avLst/>
          </a:prstGeom>
        </p:spPr>
      </p:pic>
      <p:sp>
        <p:nvSpPr>
          <p:cNvPr id="4" name="Footer Placeholder 3">
            <a:extLst>
              <a:ext uri="{FF2B5EF4-FFF2-40B4-BE49-F238E27FC236}">
                <a16:creationId xmlns:a16="http://schemas.microsoft.com/office/drawing/2014/main" id="{01F3AD30-0D96-498A-AE59-8725BEA7EC2B}"/>
              </a:ext>
            </a:extLst>
          </p:cNvPr>
          <p:cNvSpPr>
            <a:spLocks noGrp="1"/>
          </p:cNvSpPr>
          <p:nvPr>
            <p:ph type="ftr" sz="quarter" idx="11"/>
          </p:nvPr>
        </p:nvSpPr>
        <p:spPr/>
        <p:txBody>
          <a:bodyPr/>
          <a:lstStyle/>
          <a:p>
            <a:r>
              <a:rPr lang="en-US"/>
              <a:t>Krishnai Kakade</a:t>
            </a:r>
            <a:endParaRPr lang="en-US" dirty="0"/>
          </a:p>
        </p:txBody>
      </p:sp>
      <p:sp>
        <p:nvSpPr>
          <p:cNvPr id="5" name="Slide Number Placeholder 4">
            <a:extLst>
              <a:ext uri="{FF2B5EF4-FFF2-40B4-BE49-F238E27FC236}">
                <a16:creationId xmlns:a16="http://schemas.microsoft.com/office/drawing/2014/main" id="{43F40BFA-FF56-438B-8043-C1FB55A97C11}"/>
              </a:ext>
            </a:extLst>
          </p:cNvPr>
          <p:cNvSpPr>
            <a:spLocks noGrp="1"/>
          </p:cNvSpPr>
          <p:nvPr>
            <p:ph type="sldNum" sz="quarter" idx="12"/>
          </p:nvPr>
        </p:nvSpPr>
        <p:spPr/>
        <p:txBody>
          <a:bodyPr/>
          <a:lstStyle/>
          <a:p>
            <a:fld id="{4FAB73BC-B049-4115-A692-8D63A059BFB8}" type="slidenum">
              <a:rPr lang="en-US" smtClean="0"/>
              <a:t>20</a:t>
            </a:fld>
            <a:endParaRPr lang="en-US" dirty="0"/>
          </a:p>
        </p:txBody>
      </p:sp>
    </p:spTree>
    <p:extLst>
      <p:ext uri="{BB962C8B-B14F-4D97-AF65-F5344CB8AC3E}">
        <p14:creationId xmlns:p14="http://schemas.microsoft.com/office/powerpoint/2010/main" val="1414597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37473-00AB-47DD-A685-6D946EE7FAAF}"/>
              </a:ext>
            </a:extLst>
          </p:cNvPr>
          <p:cNvSpPr>
            <a:spLocks noGrp="1"/>
          </p:cNvSpPr>
          <p:nvPr>
            <p:ph type="title"/>
          </p:nvPr>
        </p:nvSpPr>
        <p:spPr>
          <a:xfrm>
            <a:off x="443884" y="633197"/>
            <a:ext cx="11452194" cy="831099"/>
          </a:xfrm>
        </p:spPr>
        <p:txBody>
          <a:bodyPr>
            <a:noAutofit/>
          </a:bodyPr>
          <a:lstStyle/>
          <a:p>
            <a:r>
              <a:rPr lang="en-US" sz="2400" dirty="0">
                <a:latin typeface="Arya" panose="00000500000000000000" pitchFamily="2" charset="0"/>
                <a:cs typeface="Arya" panose="00000500000000000000" pitchFamily="2" charset="0"/>
              </a:rPr>
              <a:t>After that to see IP address type a command in terminal </a:t>
            </a:r>
            <a:r>
              <a:rPr lang="en-US" sz="3200" dirty="0" err="1">
                <a:latin typeface="Arya" panose="00000500000000000000" pitchFamily="2" charset="0"/>
                <a:cs typeface="Arya" panose="00000500000000000000" pitchFamily="2" charset="0"/>
              </a:rPr>
              <a:t>ip</a:t>
            </a:r>
            <a:r>
              <a:rPr lang="en-US" sz="3200" dirty="0">
                <a:latin typeface="Arya" panose="00000500000000000000" pitchFamily="2" charset="0"/>
                <a:cs typeface="Arya" panose="00000500000000000000" pitchFamily="2" charset="0"/>
              </a:rPr>
              <a:t> a</a:t>
            </a:r>
            <a:br>
              <a:rPr lang="en-US" sz="3200" dirty="0">
                <a:latin typeface="Arya" panose="00000500000000000000" pitchFamily="2" charset="0"/>
                <a:cs typeface="Arya" panose="00000500000000000000" pitchFamily="2" charset="0"/>
              </a:rPr>
            </a:br>
            <a:r>
              <a:rPr lang="en-US" sz="2000" dirty="0">
                <a:solidFill>
                  <a:schemeClr val="tx1"/>
                </a:solidFill>
                <a:latin typeface="Arya" panose="00000500000000000000" pitchFamily="2" charset="0"/>
                <a:cs typeface="Arya" panose="00000500000000000000" pitchFamily="2" charset="0"/>
              </a:rPr>
              <a:t>as you can see ubuntu operating systems </a:t>
            </a:r>
            <a:r>
              <a:rPr lang="en-US" sz="2000" dirty="0" err="1">
                <a:solidFill>
                  <a:schemeClr val="tx1"/>
                </a:solidFill>
                <a:latin typeface="Arya" panose="00000500000000000000" pitchFamily="2" charset="0"/>
                <a:cs typeface="Arya" panose="00000500000000000000" pitchFamily="2" charset="0"/>
              </a:rPr>
              <a:t>ip</a:t>
            </a:r>
            <a:r>
              <a:rPr lang="en-US" sz="2000" dirty="0">
                <a:solidFill>
                  <a:schemeClr val="tx1"/>
                </a:solidFill>
                <a:latin typeface="Arya" panose="00000500000000000000" pitchFamily="2" charset="0"/>
                <a:cs typeface="Arya" panose="00000500000000000000" pitchFamily="2" charset="0"/>
              </a:rPr>
              <a:t> address is 192.168.118.128/24       </a:t>
            </a:r>
            <a:br>
              <a:rPr lang="en-US" sz="2000" dirty="0">
                <a:solidFill>
                  <a:schemeClr val="tx1"/>
                </a:solidFill>
                <a:latin typeface="Arya" panose="00000500000000000000" pitchFamily="2" charset="0"/>
                <a:cs typeface="Arya" panose="00000500000000000000" pitchFamily="2" charset="0"/>
              </a:rPr>
            </a:br>
            <a:r>
              <a:rPr lang="en-US" sz="2000" dirty="0">
                <a:solidFill>
                  <a:schemeClr val="tx1"/>
                </a:solidFill>
                <a:latin typeface="Arya" panose="00000500000000000000" pitchFamily="2" charset="0"/>
                <a:cs typeface="Arya" panose="00000500000000000000" pitchFamily="2" charset="0"/>
              </a:rPr>
              <a:t>/24 is subnet mask </a:t>
            </a:r>
            <a:r>
              <a:rPr lang="en-US" sz="2000" b="0" i="0" dirty="0">
                <a:solidFill>
                  <a:schemeClr val="tx1"/>
                </a:solidFill>
                <a:effectLst/>
                <a:latin typeface="arial" panose="020B0604020202020204" pitchFamily="34" charset="0"/>
              </a:rPr>
              <a:t>In IPv4, these </a:t>
            </a:r>
            <a:r>
              <a:rPr lang="en-US" sz="2000" b="1" i="0" dirty="0">
                <a:solidFill>
                  <a:schemeClr val="tx1"/>
                </a:solidFill>
                <a:effectLst/>
                <a:latin typeface="arial" panose="020B0604020202020204" pitchFamily="34" charset="0"/>
              </a:rPr>
              <a:t>subnet masks</a:t>
            </a:r>
            <a:r>
              <a:rPr lang="en-US" sz="2000" b="0" i="0" dirty="0">
                <a:solidFill>
                  <a:schemeClr val="tx1"/>
                </a:solidFill>
                <a:effectLst/>
                <a:latin typeface="arial" panose="020B0604020202020204" pitchFamily="34" charset="0"/>
              </a:rPr>
              <a:t> are used to differentiate the network number and host identifier.</a:t>
            </a:r>
            <a:r>
              <a:rPr lang="en-US" sz="2000" dirty="0">
                <a:solidFill>
                  <a:schemeClr val="tx1"/>
                </a:solidFill>
                <a:latin typeface="Arya" panose="00000500000000000000" pitchFamily="2" charset="0"/>
                <a:cs typeface="Arya" panose="00000500000000000000" pitchFamily="2" charset="0"/>
              </a:rPr>
              <a:t> </a:t>
            </a:r>
          </a:p>
        </p:txBody>
      </p:sp>
      <p:pic>
        <p:nvPicPr>
          <p:cNvPr id="5" name="Content Placeholder 4">
            <a:extLst>
              <a:ext uri="{FF2B5EF4-FFF2-40B4-BE49-F238E27FC236}">
                <a16:creationId xmlns:a16="http://schemas.microsoft.com/office/drawing/2014/main" id="{A4971C80-4B92-4B3C-BEA6-DAF0CE198F14}"/>
              </a:ext>
            </a:extLst>
          </p:cNvPr>
          <p:cNvPicPr>
            <a:picLocks noGrp="1" noChangeAspect="1"/>
          </p:cNvPicPr>
          <p:nvPr>
            <p:ph idx="1"/>
          </p:nvPr>
        </p:nvPicPr>
        <p:blipFill rotWithShape="1">
          <a:blip r:embed="rId2"/>
          <a:srcRect l="33787" t="22591" r="23035" b="28990"/>
          <a:stretch/>
        </p:blipFill>
        <p:spPr>
          <a:xfrm>
            <a:off x="2456155" y="1722268"/>
            <a:ext cx="7419467" cy="4680089"/>
          </a:xfrm>
        </p:spPr>
      </p:pic>
      <p:sp>
        <p:nvSpPr>
          <p:cNvPr id="4" name="Footer Placeholder 3">
            <a:extLst>
              <a:ext uri="{FF2B5EF4-FFF2-40B4-BE49-F238E27FC236}">
                <a16:creationId xmlns:a16="http://schemas.microsoft.com/office/drawing/2014/main" id="{5FB57F3C-A879-432F-9A8E-39F399C80A1A}"/>
              </a:ext>
            </a:extLst>
          </p:cNvPr>
          <p:cNvSpPr>
            <a:spLocks noGrp="1"/>
          </p:cNvSpPr>
          <p:nvPr>
            <p:ph type="ftr" sz="quarter" idx="11"/>
          </p:nvPr>
        </p:nvSpPr>
        <p:spPr/>
        <p:txBody>
          <a:bodyPr/>
          <a:lstStyle/>
          <a:p>
            <a:r>
              <a:rPr lang="en-US"/>
              <a:t>Krishnai Kakade</a:t>
            </a:r>
            <a:endParaRPr lang="en-US" dirty="0"/>
          </a:p>
        </p:txBody>
      </p:sp>
      <p:sp>
        <p:nvSpPr>
          <p:cNvPr id="6" name="Slide Number Placeholder 5">
            <a:extLst>
              <a:ext uri="{FF2B5EF4-FFF2-40B4-BE49-F238E27FC236}">
                <a16:creationId xmlns:a16="http://schemas.microsoft.com/office/drawing/2014/main" id="{E406C87D-0ACF-4D11-BDF8-4B7F6163AE4C}"/>
              </a:ext>
            </a:extLst>
          </p:cNvPr>
          <p:cNvSpPr>
            <a:spLocks noGrp="1"/>
          </p:cNvSpPr>
          <p:nvPr>
            <p:ph type="sldNum" sz="quarter" idx="12"/>
          </p:nvPr>
        </p:nvSpPr>
        <p:spPr/>
        <p:txBody>
          <a:bodyPr/>
          <a:lstStyle/>
          <a:p>
            <a:fld id="{4FAB73BC-B049-4115-A692-8D63A059BFB8}" type="slidenum">
              <a:rPr lang="en-US" smtClean="0"/>
              <a:pPr/>
              <a:t>21</a:t>
            </a:fld>
            <a:endParaRPr lang="en-US" dirty="0"/>
          </a:p>
        </p:txBody>
      </p:sp>
    </p:spTree>
    <p:extLst>
      <p:ext uri="{BB962C8B-B14F-4D97-AF65-F5344CB8AC3E}">
        <p14:creationId xmlns:p14="http://schemas.microsoft.com/office/powerpoint/2010/main" val="4764067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8310B9-274D-4F39-B44A-E83FB55030EF}"/>
              </a:ext>
            </a:extLst>
          </p:cNvPr>
          <p:cNvSpPr>
            <a:spLocks noGrp="1"/>
          </p:cNvSpPr>
          <p:nvPr>
            <p:ph type="title"/>
          </p:nvPr>
        </p:nvSpPr>
        <p:spPr>
          <a:xfrm>
            <a:off x="1066800" y="395081"/>
            <a:ext cx="10058400" cy="1371600"/>
          </a:xfrm>
        </p:spPr>
        <p:txBody>
          <a:bodyPr>
            <a:normAutofit/>
          </a:bodyPr>
          <a:lstStyle/>
          <a:p>
            <a:r>
              <a:rPr lang="en-US" sz="2800" dirty="0">
                <a:solidFill>
                  <a:schemeClr val="tx1"/>
                </a:solidFill>
                <a:latin typeface="Arya" panose="00000500000000000000" pitchFamily="2" charset="0"/>
                <a:cs typeface="Arya" panose="00000500000000000000" pitchFamily="2" charset="0"/>
              </a:rPr>
              <a:t>Kali Linux operating systems </a:t>
            </a:r>
            <a:r>
              <a:rPr lang="en-US" sz="2800" dirty="0" err="1">
                <a:solidFill>
                  <a:schemeClr val="tx1"/>
                </a:solidFill>
                <a:latin typeface="Arya" panose="00000500000000000000" pitchFamily="2" charset="0"/>
                <a:cs typeface="Arya" panose="00000500000000000000" pitchFamily="2" charset="0"/>
              </a:rPr>
              <a:t>ip</a:t>
            </a:r>
            <a:r>
              <a:rPr lang="en-US" sz="2800" dirty="0">
                <a:solidFill>
                  <a:schemeClr val="tx1"/>
                </a:solidFill>
                <a:latin typeface="Arya" panose="00000500000000000000" pitchFamily="2" charset="0"/>
                <a:cs typeface="Arya" panose="00000500000000000000" pitchFamily="2" charset="0"/>
              </a:rPr>
              <a:t> address is 192.168.118.129/24</a:t>
            </a:r>
            <a:endParaRPr lang="en-US" sz="2800" dirty="0"/>
          </a:p>
        </p:txBody>
      </p:sp>
      <p:pic>
        <p:nvPicPr>
          <p:cNvPr id="9" name="Content Placeholder 8">
            <a:extLst>
              <a:ext uri="{FF2B5EF4-FFF2-40B4-BE49-F238E27FC236}">
                <a16:creationId xmlns:a16="http://schemas.microsoft.com/office/drawing/2014/main" id="{3B18569E-05AD-465C-BFAA-D4A129E04CBC}"/>
              </a:ext>
            </a:extLst>
          </p:cNvPr>
          <p:cNvPicPr>
            <a:picLocks noGrp="1" noChangeAspect="1"/>
          </p:cNvPicPr>
          <p:nvPr>
            <p:ph idx="1"/>
          </p:nvPr>
        </p:nvPicPr>
        <p:blipFill rotWithShape="1">
          <a:blip r:embed="rId2"/>
          <a:srcRect l="29343" t="27332" r="24686" b="28644"/>
          <a:stretch/>
        </p:blipFill>
        <p:spPr>
          <a:xfrm>
            <a:off x="1652726" y="1516170"/>
            <a:ext cx="8886548" cy="4786951"/>
          </a:xfrm>
        </p:spPr>
      </p:pic>
      <p:sp>
        <p:nvSpPr>
          <p:cNvPr id="4" name="Footer Placeholder 3">
            <a:extLst>
              <a:ext uri="{FF2B5EF4-FFF2-40B4-BE49-F238E27FC236}">
                <a16:creationId xmlns:a16="http://schemas.microsoft.com/office/drawing/2014/main" id="{A7A19CDA-51D7-4911-BC7E-4BC027A34374}"/>
              </a:ext>
            </a:extLst>
          </p:cNvPr>
          <p:cNvSpPr>
            <a:spLocks noGrp="1"/>
          </p:cNvSpPr>
          <p:nvPr>
            <p:ph type="ftr" sz="quarter" idx="11"/>
          </p:nvPr>
        </p:nvSpPr>
        <p:spPr/>
        <p:txBody>
          <a:bodyPr/>
          <a:lstStyle/>
          <a:p>
            <a:r>
              <a:rPr lang="en-US"/>
              <a:t>Krishnai Kakade</a:t>
            </a:r>
            <a:endParaRPr lang="en-US" dirty="0"/>
          </a:p>
        </p:txBody>
      </p:sp>
      <p:sp>
        <p:nvSpPr>
          <p:cNvPr id="5" name="Slide Number Placeholder 4">
            <a:extLst>
              <a:ext uri="{FF2B5EF4-FFF2-40B4-BE49-F238E27FC236}">
                <a16:creationId xmlns:a16="http://schemas.microsoft.com/office/drawing/2014/main" id="{9E640922-4FDF-415E-A9D8-F72FA9576F1E}"/>
              </a:ext>
            </a:extLst>
          </p:cNvPr>
          <p:cNvSpPr>
            <a:spLocks noGrp="1"/>
          </p:cNvSpPr>
          <p:nvPr>
            <p:ph type="sldNum" sz="quarter" idx="12"/>
          </p:nvPr>
        </p:nvSpPr>
        <p:spPr/>
        <p:txBody>
          <a:bodyPr/>
          <a:lstStyle/>
          <a:p>
            <a:fld id="{4FAB73BC-B049-4115-A692-8D63A059BFB8}" type="slidenum">
              <a:rPr lang="en-US" smtClean="0"/>
              <a:pPr/>
              <a:t>22</a:t>
            </a:fld>
            <a:endParaRPr lang="en-US" dirty="0"/>
          </a:p>
        </p:txBody>
      </p:sp>
    </p:spTree>
    <p:extLst>
      <p:ext uri="{BB962C8B-B14F-4D97-AF65-F5344CB8AC3E}">
        <p14:creationId xmlns:p14="http://schemas.microsoft.com/office/powerpoint/2010/main" val="10623414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451A19-F7E9-4CA2-844D-F88FB1E20BDC}"/>
              </a:ext>
            </a:extLst>
          </p:cNvPr>
          <p:cNvSpPr>
            <a:spLocks noGrp="1"/>
          </p:cNvSpPr>
          <p:nvPr>
            <p:ph type="title"/>
          </p:nvPr>
        </p:nvSpPr>
        <p:spPr>
          <a:xfrm>
            <a:off x="1066800" y="917801"/>
            <a:ext cx="10058400" cy="1371600"/>
          </a:xfrm>
        </p:spPr>
        <p:txBody>
          <a:bodyPr>
            <a:normAutofit fontScale="90000"/>
          </a:bodyPr>
          <a:lstStyle/>
          <a:p>
            <a:r>
              <a:rPr lang="en-US" sz="3100" b="0" i="0" dirty="0">
                <a:solidFill>
                  <a:srgbClr val="1F2937"/>
                </a:solidFill>
                <a:effectLst/>
                <a:latin typeface="Arya" panose="00000500000000000000" pitchFamily="2" charset="0"/>
                <a:cs typeface="Arya" panose="00000500000000000000" pitchFamily="2" charset="0"/>
              </a:rPr>
              <a:t>SCP (secure copy) is a command-line utility that allows you to securely copy files and directories between two locations.</a:t>
            </a:r>
            <a:br>
              <a:rPr lang="en-US" sz="3100" b="0" i="0" dirty="0">
                <a:solidFill>
                  <a:srgbClr val="1F2937"/>
                </a:solidFill>
                <a:effectLst/>
                <a:latin typeface="Arya" panose="00000500000000000000" pitchFamily="2" charset="0"/>
                <a:cs typeface="Arya" panose="00000500000000000000" pitchFamily="2" charset="0"/>
              </a:rPr>
            </a:br>
            <a:br>
              <a:rPr lang="en-US" dirty="0"/>
            </a:br>
            <a:endParaRPr lang="en-US" dirty="0"/>
          </a:p>
        </p:txBody>
      </p:sp>
      <p:pic>
        <p:nvPicPr>
          <p:cNvPr id="2050" name="Picture 2" descr="Use SCP Command to Securely Transfer Files">
            <a:extLst>
              <a:ext uri="{FF2B5EF4-FFF2-40B4-BE49-F238E27FC236}">
                <a16:creationId xmlns:a16="http://schemas.microsoft.com/office/drawing/2014/main" id="{EDE7CACE-F8B7-4F8B-87A2-D540E9424C4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438400" y="2131219"/>
            <a:ext cx="7315200" cy="3876675"/>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20A6E163-5F93-49A3-AA5C-3A038CBC4A04}"/>
              </a:ext>
            </a:extLst>
          </p:cNvPr>
          <p:cNvSpPr>
            <a:spLocks noGrp="1"/>
          </p:cNvSpPr>
          <p:nvPr>
            <p:ph type="ftr" sz="quarter" idx="11"/>
          </p:nvPr>
        </p:nvSpPr>
        <p:spPr/>
        <p:txBody>
          <a:bodyPr/>
          <a:lstStyle/>
          <a:p>
            <a:r>
              <a:rPr lang="en-US"/>
              <a:t>Krishnai Kakade</a:t>
            </a:r>
            <a:endParaRPr lang="en-US" dirty="0"/>
          </a:p>
        </p:txBody>
      </p:sp>
      <p:sp>
        <p:nvSpPr>
          <p:cNvPr id="5" name="Slide Number Placeholder 4">
            <a:extLst>
              <a:ext uri="{FF2B5EF4-FFF2-40B4-BE49-F238E27FC236}">
                <a16:creationId xmlns:a16="http://schemas.microsoft.com/office/drawing/2014/main" id="{1F22B1CD-7F06-41B1-BB1D-FE76C5ED63ED}"/>
              </a:ext>
            </a:extLst>
          </p:cNvPr>
          <p:cNvSpPr>
            <a:spLocks noGrp="1"/>
          </p:cNvSpPr>
          <p:nvPr>
            <p:ph type="sldNum" sz="quarter" idx="12"/>
          </p:nvPr>
        </p:nvSpPr>
        <p:spPr/>
        <p:txBody>
          <a:bodyPr/>
          <a:lstStyle/>
          <a:p>
            <a:fld id="{4FAB73BC-B049-4115-A692-8D63A059BFB8}" type="slidenum">
              <a:rPr lang="en-US" smtClean="0"/>
              <a:pPr/>
              <a:t>23</a:t>
            </a:fld>
            <a:endParaRPr lang="en-US" dirty="0"/>
          </a:p>
        </p:txBody>
      </p:sp>
    </p:spTree>
    <p:extLst>
      <p:ext uri="{BB962C8B-B14F-4D97-AF65-F5344CB8AC3E}">
        <p14:creationId xmlns:p14="http://schemas.microsoft.com/office/powerpoint/2010/main" val="7191664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00AA13-46A0-4A27-A65B-7FB444A9B60E}"/>
              </a:ext>
            </a:extLst>
          </p:cNvPr>
          <p:cNvSpPr>
            <a:spLocks noGrp="1"/>
          </p:cNvSpPr>
          <p:nvPr>
            <p:ph type="title"/>
          </p:nvPr>
        </p:nvSpPr>
        <p:spPr>
          <a:xfrm>
            <a:off x="674703" y="1899821"/>
            <a:ext cx="10574785" cy="3932808"/>
          </a:xfrm>
        </p:spPr>
        <p:txBody>
          <a:bodyPr>
            <a:normAutofit fontScale="90000"/>
          </a:bodyPr>
          <a:lstStyle/>
          <a:p>
            <a:pPr eaLnBrk="0" fontAlgn="base" hangingPunct="0">
              <a:lnSpc>
                <a:spcPct val="100000"/>
              </a:lnSpc>
              <a:spcAft>
                <a:spcPct val="0"/>
              </a:spcAft>
            </a:pPr>
            <a:r>
              <a:rPr lang="en-US" sz="3600" i="0" dirty="0">
                <a:solidFill>
                  <a:schemeClr val="tx2">
                    <a:lumMod val="50000"/>
                  </a:schemeClr>
                </a:solidFill>
                <a:effectLst/>
                <a:latin typeface="Arya" panose="00000500000000000000" pitchFamily="2" charset="0"/>
                <a:cs typeface="Arya" panose="00000500000000000000" pitchFamily="2" charset="0"/>
              </a:rPr>
              <a:t>How to Use SCP Command to Securely Transfer Files</a:t>
            </a:r>
            <a:br>
              <a:rPr lang="en-US" sz="3600" i="0" dirty="0">
                <a:solidFill>
                  <a:schemeClr val="tx2">
                    <a:lumMod val="50000"/>
                  </a:schemeClr>
                </a:solidFill>
                <a:effectLst/>
                <a:latin typeface="Arya" panose="00000500000000000000" pitchFamily="2" charset="0"/>
                <a:cs typeface="Arya" panose="00000500000000000000" pitchFamily="2" charset="0"/>
              </a:rPr>
            </a:br>
            <a:br>
              <a:rPr lang="en-US" b="1" i="0" dirty="0">
                <a:solidFill>
                  <a:schemeClr val="tx2">
                    <a:lumMod val="50000"/>
                  </a:schemeClr>
                </a:solidFill>
                <a:effectLst/>
                <a:latin typeface="Roboto" panose="02000000000000000000" pitchFamily="2" charset="0"/>
              </a:rPr>
            </a:br>
            <a:r>
              <a:rPr kumimoji="0" lang="en-US" altLang="en-US" sz="3100" b="0" i="0" u="none" strike="noStrike" cap="none" normalizeH="0" baseline="0" dirty="0">
                <a:ln>
                  <a:noFill/>
                </a:ln>
                <a:solidFill>
                  <a:srgbClr val="1F2937"/>
                </a:solidFill>
                <a:effectLst/>
                <a:latin typeface="Arya" panose="00000500000000000000" pitchFamily="2" charset="0"/>
                <a:cs typeface="Arya" panose="00000500000000000000" pitchFamily="2" charset="0"/>
              </a:rPr>
              <a:t>With SCP, you can copy a file or directory:</a:t>
            </a:r>
            <a:r>
              <a:rPr kumimoji="0" lang="en-US" altLang="en-US" sz="3100" b="0" i="0" u="none" strike="noStrike" cap="none" normalizeH="0" baseline="0" dirty="0">
                <a:ln>
                  <a:noFill/>
                </a:ln>
                <a:solidFill>
                  <a:schemeClr val="tx1"/>
                </a:solidFill>
                <a:effectLst/>
                <a:latin typeface="Arya" panose="00000500000000000000" pitchFamily="2" charset="0"/>
                <a:cs typeface="Arya" panose="00000500000000000000" pitchFamily="2" charset="0"/>
              </a:rPr>
              <a:t> </a:t>
            </a:r>
            <a:br>
              <a:rPr kumimoji="0" lang="en-US" altLang="en-US" sz="5400" b="0" i="0" u="none" strike="noStrike" cap="none" normalizeH="0" baseline="0" dirty="0">
                <a:ln>
                  <a:noFill/>
                </a:ln>
                <a:solidFill>
                  <a:schemeClr val="tx1"/>
                </a:solidFill>
                <a:effectLst/>
                <a:latin typeface="Arya" panose="00000500000000000000" pitchFamily="2" charset="0"/>
                <a:cs typeface="Arya" panose="00000500000000000000" pitchFamily="2" charset="0"/>
              </a:rPr>
            </a:br>
            <a:r>
              <a:rPr lang="en-US" sz="2200" b="0" i="0" dirty="0">
                <a:solidFill>
                  <a:srgbClr val="1F2937"/>
                </a:solidFill>
                <a:effectLst/>
                <a:latin typeface="Roboto" panose="02000000000000000000" pitchFamily="2" charset="0"/>
              </a:rPr>
              <a:t>From your local system to a remote system.</a:t>
            </a:r>
            <a:br>
              <a:rPr lang="en-US" sz="2200" b="0" i="0" dirty="0">
                <a:solidFill>
                  <a:srgbClr val="1F2937"/>
                </a:solidFill>
                <a:effectLst/>
                <a:latin typeface="Roboto" panose="02000000000000000000" pitchFamily="2" charset="0"/>
              </a:rPr>
            </a:br>
            <a:r>
              <a:rPr lang="en-US" sz="2200" b="0" i="0" dirty="0">
                <a:solidFill>
                  <a:srgbClr val="1F2937"/>
                </a:solidFill>
                <a:effectLst/>
                <a:latin typeface="Roboto" panose="02000000000000000000" pitchFamily="2" charset="0"/>
              </a:rPr>
              <a:t>From a remote system to your local system.</a:t>
            </a:r>
            <a:br>
              <a:rPr lang="en-US" sz="2200" b="0" i="0" dirty="0">
                <a:solidFill>
                  <a:srgbClr val="1F2937"/>
                </a:solidFill>
                <a:effectLst/>
                <a:latin typeface="Roboto" panose="02000000000000000000" pitchFamily="2" charset="0"/>
              </a:rPr>
            </a:br>
            <a:r>
              <a:rPr lang="en-US" sz="2200" b="0" i="0" dirty="0">
                <a:solidFill>
                  <a:srgbClr val="1F2937"/>
                </a:solidFill>
                <a:effectLst/>
                <a:latin typeface="Roboto" panose="02000000000000000000" pitchFamily="2" charset="0"/>
              </a:rPr>
              <a:t>Between two remote systems from your local system.</a:t>
            </a:r>
            <a:br>
              <a:rPr lang="en-US" sz="2200" b="0" i="0" dirty="0">
                <a:solidFill>
                  <a:srgbClr val="1F2937"/>
                </a:solidFill>
                <a:effectLst/>
                <a:latin typeface="Roboto" panose="02000000000000000000" pitchFamily="2" charset="0"/>
              </a:rPr>
            </a:br>
            <a:br>
              <a:rPr lang="en-US" sz="2700" b="0" i="0" dirty="0">
                <a:solidFill>
                  <a:srgbClr val="1F2937"/>
                </a:solidFill>
                <a:effectLst/>
                <a:latin typeface="Roboto" panose="02000000000000000000" pitchFamily="2" charset="0"/>
              </a:rPr>
            </a:br>
            <a:r>
              <a:rPr lang="en-US" sz="2700" i="0" dirty="0">
                <a:solidFill>
                  <a:srgbClr val="1F2937"/>
                </a:solidFill>
                <a:effectLst/>
                <a:latin typeface="Arya" panose="00000500000000000000" pitchFamily="2" charset="0"/>
                <a:cs typeface="Arya" panose="00000500000000000000" pitchFamily="2" charset="0"/>
              </a:rPr>
              <a:t>SCP Command Syntax</a:t>
            </a:r>
            <a:br>
              <a:rPr lang="en-US" sz="1050" b="1" i="0" dirty="0">
                <a:solidFill>
                  <a:srgbClr val="1F2937"/>
                </a:solidFill>
                <a:effectLst/>
                <a:latin typeface="Roboto" panose="02000000000000000000" pitchFamily="2" charset="0"/>
              </a:rPr>
            </a:br>
            <a:r>
              <a:rPr lang="en-US" sz="2700" i="0" dirty="0" err="1">
                <a:solidFill>
                  <a:srgbClr val="1F2937"/>
                </a:solidFill>
                <a:effectLst/>
                <a:latin typeface="Roboto" panose="02000000000000000000" pitchFamily="2" charset="0"/>
              </a:rPr>
              <a:t>scp</a:t>
            </a:r>
            <a:r>
              <a:rPr lang="en-US" sz="2700" i="0" dirty="0">
                <a:solidFill>
                  <a:srgbClr val="1F2937"/>
                </a:solidFill>
                <a:effectLst/>
                <a:latin typeface="Roboto" panose="02000000000000000000" pitchFamily="2" charset="0"/>
              </a:rPr>
              <a:t> file.txt remote_username@10.10.0.2:/remote/directory</a:t>
            </a:r>
            <a:br>
              <a:rPr lang="en-US" sz="2700" i="0" dirty="0">
                <a:solidFill>
                  <a:srgbClr val="1F2937"/>
                </a:solidFill>
                <a:effectLst/>
                <a:latin typeface="Roboto" panose="02000000000000000000" pitchFamily="2" charset="0"/>
              </a:rPr>
            </a:br>
            <a:br>
              <a:rPr lang="en-US" b="0" i="0" dirty="0">
                <a:solidFill>
                  <a:srgbClr val="1F2937"/>
                </a:solidFill>
                <a:effectLst/>
                <a:latin typeface="Roboto" panose="02000000000000000000" pitchFamily="2" charset="0"/>
              </a:rPr>
            </a:br>
            <a:endParaRPr lang="en-US" dirty="0"/>
          </a:p>
        </p:txBody>
      </p:sp>
      <p:sp>
        <p:nvSpPr>
          <p:cNvPr id="4" name="Footer Placeholder 3">
            <a:extLst>
              <a:ext uri="{FF2B5EF4-FFF2-40B4-BE49-F238E27FC236}">
                <a16:creationId xmlns:a16="http://schemas.microsoft.com/office/drawing/2014/main" id="{5347DC84-D44F-48AB-BD1E-2D1590A556B9}"/>
              </a:ext>
            </a:extLst>
          </p:cNvPr>
          <p:cNvSpPr>
            <a:spLocks noGrp="1"/>
          </p:cNvSpPr>
          <p:nvPr>
            <p:ph type="ftr" sz="quarter" idx="11"/>
          </p:nvPr>
        </p:nvSpPr>
        <p:spPr/>
        <p:txBody>
          <a:bodyPr/>
          <a:lstStyle/>
          <a:p>
            <a:r>
              <a:rPr lang="en-US"/>
              <a:t>Krishnai Kakade</a:t>
            </a:r>
            <a:endParaRPr lang="en-US" dirty="0"/>
          </a:p>
        </p:txBody>
      </p:sp>
      <p:sp>
        <p:nvSpPr>
          <p:cNvPr id="5" name="Slide Number Placeholder 4">
            <a:extLst>
              <a:ext uri="{FF2B5EF4-FFF2-40B4-BE49-F238E27FC236}">
                <a16:creationId xmlns:a16="http://schemas.microsoft.com/office/drawing/2014/main" id="{6DE9A865-9F16-4725-9A5E-00B0C01C7214}"/>
              </a:ext>
            </a:extLst>
          </p:cNvPr>
          <p:cNvSpPr>
            <a:spLocks noGrp="1"/>
          </p:cNvSpPr>
          <p:nvPr>
            <p:ph type="sldNum" sz="quarter" idx="12"/>
          </p:nvPr>
        </p:nvSpPr>
        <p:spPr/>
        <p:txBody>
          <a:bodyPr/>
          <a:lstStyle/>
          <a:p>
            <a:fld id="{4FAB73BC-B049-4115-A692-8D63A059BFB8}" type="slidenum">
              <a:rPr lang="en-US" smtClean="0"/>
              <a:pPr/>
              <a:t>24</a:t>
            </a:fld>
            <a:endParaRPr lang="en-US" dirty="0"/>
          </a:p>
        </p:txBody>
      </p:sp>
    </p:spTree>
    <p:extLst>
      <p:ext uri="{BB962C8B-B14F-4D97-AF65-F5344CB8AC3E}">
        <p14:creationId xmlns:p14="http://schemas.microsoft.com/office/powerpoint/2010/main" val="24622726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BFE788-8BF1-42CB-ADF3-E02E62D4D151}"/>
              </a:ext>
            </a:extLst>
          </p:cNvPr>
          <p:cNvSpPr>
            <a:spLocks noGrp="1"/>
          </p:cNvSpPr>
          <p:nvPr>
            <p:ph type="title"/>
          </p:nvPr>
        </p:nvSpPr>
        <p:spPr>
          <a:xfrm>
            <a:off x="1066800" y="331876"/>
            <a:ext cx="10058400" cy="1371600"/>
          </a:xfrm>
        </p:spPr>
        <p:txBody>
          <a:bodyPr>
            <a:normAutofit/>
          </a:bodyPr>
          <a:lstStyle/>
          <a:p>
            <a:pPr algn="ctr"/>
            <a:r>
              <a:rPr lang="en-US" sz="3200" dirty="0">
                <a:latin typeface="Arya" panose="00000500000000000000" pitchFamily="2" charset="0"/>
                <a:cs typeface="Arya" panose="00000500000000000000" pitchFamily="2" charset="0"/>
              </a:rPr>
              <a:t>Type ping and </a:t>
            </a:r>
            <a:r>
              <a:rPr lang="en-US" sz="3200" dirty="0" err="1">
                <a:latin typeface="Arya" panose="00000500000000000000" pitchFamily="2" charset="0"/>
                <a:cs typeface="Arya" panose="00000500000000000000" pitchFamily="2" charset="0"/>
              </a:rPr>
              <a:t>ip</a:t>
            </a:r>
            <a:r>
              <a:rPr lang="en-US" sz="3200" dirty="0">
                <a:latin typeface="Arya" panose="00000500000000000000" pitchFamily="2" charset="0"/>
                <a:cs typeface="Arya" panose="00000500000000000000" pitchFamily="2" charset="0"/>
              </a:rPr>
              <a:t> address</a:t>
            </a:r>
            <a:br>
              <a:rPr lang="en-US" sz="3200" dirty="0">
                <a:latin typeface="Arya" panose="00000500000000000000" pitchFamily="2" charset="0"/>
                <a:cs typeface="Arya" panose="00000500000000000000" pitchFamily="2" charset="0"/>
              </a:rPr>
            </a:br>
            <a:r>
              <a:rPr lang="en-US" sz="3200" dirty="0">
                <a:latin typeface="Arya" panose="00000500000000000000" pitchFamily="2" charset="0"/>
                <a:cs typeface="Arya" panose="00000500000000000000" pitchFamily="2" charset="0"/>
              </a:rPr>
              <a:t>so other machine will give </a:t>
            </a:r>
            <a:r>
              <a:rPr lang="en-US" sz="3200" dirty="0" err="1">
                <a:latin typeface="Arya" panose="00000500000000000000" pitchFamily="2" charset="0"/>
                <a:cs typeface="Arya" panose="00000500000000000000" pitchFamily="2" charset="0"/>
              </a:rPr>
              <a:t>respone</a:t>
            </a:r>
            <a:r>
              <a:rPr lang="en-US" sz="3200" dirty="0">
                <a:latin typeface="Arya" panose="00000500000000000000" pitchFamily="2" charset="0"/>
                <a:cs typeface="Arya" panose="00000500000000000000" pitchFamily="2" charset="0"/>
              </a:rPr>
              <a:t> </a:t>
            </a:r>
          </a:p>
        </p:txBody>
      </p:sp>
      <p:pic>
        <p:nvPicPr>
          <p:cNvPr id="5" name="Content Placeholder 4">
            <a:extLst>
              <a:ext uri="{FF2B5EF4-FFF2-40B4-BE49-F238E27FC236}">
                <a16:creationId xmlns:a16="http://schemas.microsoft.com/office/drawing/2014/main" id="{057301A6-BBDA-4F3F-8142-20BA4EE7324B}"/>
              </a:ext>
            </a:extLst>
          </p:cNvPr>
          <p:cNvPicPr>
            <a:picLocks noGrp="1" noChangeAspect="1"/>
          </p:cNvPicPr>
          <p:nvPr>
            <p:ph idx="1"/>
          </p:nvPr>
        </p:nvPicPr>
        <p:blipFill rotWithShape="1">
          <a:blip r:embed="rId2"/>
          <a:srcRect l="34041" t="23043" r="23924" b="19415"/>
          <a:stretch/>
        </p:blipFill>
        <p:spPr>
          <a:xfrm>
            <a:off x="3228513" y="1574421"/>
            <a:ext cx="6306104" cy="4855729"/>
          </a:xfrm>
        </p:spPr>
      </p:pic>
      <p:sp>
        <p:nvSpPr>
          <p:cNvPr id="4" name="Footer Placeholder 3">
            <a:extLst>
              <a:ext uri="{FF2B5EF4-FFF2-40B4-BE49-F238E27FC236}">
                <a16:creationId xmlns:a16="http://schemas.microsoft.com/office/drawing/2014/main" id="{1BDB3059-577C-4233-ACC3-002E22F990CD}"/>
              </a:ext>
            </a:extLst>
          </p:cNvPr>
          <p:cNvSpPr>
            <a:spLocks noGrp="1"/>
          </p:cNvSpPr>
          <p:nvPr>
            <p:ph type="ftr" sz="quarter" idx="11"/>
          </p:nvPr>
        </p:nvSpPr>
        <p:spPr/>
        <p:txBody>
          <a:bodyPr/>
          <a:lstStyle/>
          <a:p>
            <a:r>
              <a:rPr lang="en-US"/>
              <a:t>Krishnai Kakade</a:t>
            </a:r>
            <a:endParaRPr lang="en-US" dirty="0"/>
          </a:p>
        </p:txBody>
      </p:sp>
      <p:sp>
        <p:nvSpPr>
          <p:cNvPr id="6" name="Slide Number Placeholder 5">
            <a:extLst>
              <a:ext uri="{FF2B5EF4-FFF2-40B4-BE49-F238E27FC236}">
                <a16:creationId xmlns:a16="http://schemas.microsoft.com/office/drawing/2014/main" id="{D76F88B1-C5A1-47C4-B3BD-4CA53F3AAEE3}"/>
              </a:ext>
            </a:extLst>
          </p:cNvPr>
          <p:cNvSpPr>
            <a:spLocks noGrp="1"/>
          </p:cNvSpPr>
          <p:nvPr>
            <p:ph type="sldNum" sz="quarter" idx="12"/>
          </p:nvPr>
        </p:nvSpPr>
        <p:spPr/>
        <p:txBody>
          <a:bodyPr/>
          <a:lstStyle/>
          <a:p>
            <a:fld id="{4FAB73BC-B049-4115-A692-8D63A059BFB8}" type="slidenum">
              <a:rPr lang="en-US" smtClean="0"/>
              <a:pPr/>
              <a:t>25</a:t>
            </a:fld>
            <a:endParaRPr lang="en-US" dirty="0"/>
          </a:p>
        </p:txBody>
      </p:sp>
    </p:spTree>
    <p:extLst>
      <p:ext uri="{BB962C8B-B14F-4D97-AF65-F5344CB8AC3E}">
        <p14:creationId xmlns:p14="http://schemas.microsoft.com/office/powerpoint/2010/main" val="13497859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8CAF229-66F9-4DB7-BB17-0033B454D5F7}"/>
              </a:ext>
            </a:extLst>
          </p:cNvPr>
          <p:cNvPicPr>
            <a:picLocks noChangeAspect="1"/>
          </p:cNvPicPr>
          <p:nvPr/>
        </p:nvPicPr>
        <p:blipFill>
          <a:blip r:embed="rId2"/>
          <a:stretch>
            <a:fillRect/>
          </a:stretch>
        </p:blipFill>
        <p:spPr>
          <a:xfrm>
            <a:off x="0" y="0"/>
            <a:ext cx="12192000" cy="6858000"/>
          </a:xfrm>
          <a:prstGeom prst="rect">
            <a:avLst/>
          </a:prstGeom>
        </p:spPr>
      </p:pic>
      <p:sp>
        <p:nvSpPr>
          <p:cNvPr id="3" name="Footer Placeholder 2">
            <a:extLst>
              <a:ext uri="{FF2B5EF4-FFF2-40B4-BE49-F238E27FC236}">
                <a16:creationId xmlns:a16="http://schemas.microsoft.com/office/drawing/2014/main" id="{7227397D-C2A0-4C0B-9FB6-2194CE2C5BE0}"/>
              </a:ext>
            </a:extLst>
          </p:cNvPr>
          <p:cNvSpPr>
            <a:spLocks noGrp="1"/>
          </p:cNvSpPr>
          <p:nvPr>
            <p:ph type="ftr" sz="quarter" idx="11"/>
          </p:nvPr>
        </p:nvSpPr>
        <p:spPr/>
        <p:txBody>
          <a:bodyPr/>
          <a:lstStyle/>
          <a:p>
            <a:r>
              <a:rPr lang="en-US"/>
              <a:t>Krishnai Kakade</a:t>
            </a:r>
            <a:endParaRPr lang="en-US" dirty="0"/>
          </a:p>
        </p:txBody>
      </p:sp>
      <p:sp>
        <p:nvSpPr>
          <p:cNvPr id="4" name="Slide Number Placeholder 3">
            <a:extLst>
              <a:ext uri="{FF2B5EF4-FFF2-40B4-BE49-F238E27FC236}">
                <a16:creationId xmlns:a16="http://schemas.microsoft.com/office/drawing/2014/main" id="{D9071268-DAD4-427E-B565-E8B61C0BE4C1}"/>
              </a:ext>
            </a:extLst>
          </p:cNvPr>
          <p:cNvSpPr>
            <a:spLocks noGrp="1"/>
          </p:cNvSpPr>
          <p:nvPr>
            <p:ph type="sldNum" sz="quarter" idx="12"/>
          </p:nvPr>
        </p:nvSpPr>
        <p:spPr/>
        <p:txBody>
          <a:bodyPr/>
          <a:lstStyle/>
          <a:p>
            <a:fld id="{4FAB73BC-B049-4115-A692-8D63A059BFB8}" type="slidenum">
              <a:rPr lang="en-US" smtClean="0"/>
              <a:t>26</a:t>
            </a:fld>
            <a:endParaRPr lang="en-US" dirty="0"/>
          </a:p>
        </p:txBody>
      </p:sp>
    </p:spTree>
    <p:extLst>
      <p:ext uri="{BB962C8B-B14F-4D97-AF65-F5344CB8AC3E}">
        <p14:creationId xmlns:p14="http://schemas.microsoft.com/office/powerpoint/2010/main" val="30071510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5A3AE4-0131-44B7-AD95-65DB5C1B1F4E}"/>
              </a:ext>
            </a:extLst>
          </p:cNvPr>
          <p:cNvSpPr>
            <a:spLocks noGrp="1"/>
          </p:cNvSpPr>
          <p:nvPr>
            <p:ph type="title"/>
          </p:nvPr>
        </p:nvSpPr>
        <p:spPr>
          <a:xfrm>
            <a:off x="639192" y="488719"/>
            <a:ext cx="11239130" cy="1118140"/>
          </a:xfrm>
        </p:spPr>
        <p:txBody>
          <a:bodyPr>
            <a:noAutofit/>
          </a:bodyPr>
          <a:lstStyle/>
          <a:p>
            <a:r>
              <a:rPr lang="en-US" sz="2400" dirty="0">
                <a:latin typeface="Arya" panose="00000500000000000000" pitchFamily="2" charset="0"/>
                <a:cs typeface="Arya" panose="00000500000000000000" pitchFamily="2" charset="0"/>
              </a:rPr>
              <a:t>We wants to send file for that create a file type a command touch (it will make new file) with file name then file will create after that in that type command nano (it will open editor) and file name then editor will open in that type whatever message you wants to transfer. So my file name is transfer.txt</a:t>
            </a:r>
          </a:p>
        </p:txBody>
      </p:sp>
      <p:pic>
        <p:nvPicPr>
          <p:cNvPr id="5" name="Content Placeholder 4">
            <a:extLst>
              <a:ext uri="{FF2B5EF4-FFF2-40B4-BE49-F238E27FC236}">
                <a16:creationId xmlns:a16="http://schemas.microsoft.com/office/drawing/2014/main" id="{CBED1B11-634C-455B-ADD4-28D7EFC99701}"/>
              </a:ext>
            </a:extLst>
          </p:cNvPr>
          <p:cNvPicPr>
            <a:picLocks noGrp="1" noChangeAspect="1"/>
          </p:cNvPicPr>
          <p:nvPr>
            <p:ph idx="1"/>
          </p:nvPr>
        </p:nvPicPr>
        <p:blipFill rotWithShape="1">
          <a:blip r:embed="rId2"/>
          <a:srcRect l="33787" t="22817" r="23289" b="18935"/>
          <a:stretch/>
        </p:blipFill>
        <p:spPr>
          <a:xfrm>
            <a:off x="2965142" y="1860318"/>
            <a:ext cx="6072326" cy="4635089"/>
          </a:xfrm>
        </p:spPr>
      </p:pic>
      <p:sp>
        <p:nvSpPr>
          <p:cNvPr id="4" name="Footer Placeholder 3">
            <a:extLst>
              <a:ext uri="{FF2B5EF4-FFF2-40B4-BE49-F238E27FC236}">
                <a16:creationId xmlns:a16="http://schemas.microsoft.com/office/drawing/2014/main" id="{12BC87F2-4EAF-4F5C-BD2C-5976FC2A9F61}"/>
              </a:ext>
            </a:extLst>
          </p:cNvPr>
          <p:cNvSpPr>
            <a:spLocks noGrp="1"/>
          </p:cNvSpPr>
          <p:nvPr>
            <p:ph type="ftr" sz="quarter" idx="11"/>
          </p:nvPr>
        </p:nvSpPr>
        <p:spPr/>
        <p:txBody>
          <a:bodyPr/>
          <a:lstStyle/>
          <a:p>
            <a:r>
              <a:rPr lang="en-US"/>
              <a:t>Krishnai Kakade</a:t>
            </a:r>
            <a:endParaRPr lang="en-US" dirty="0"/>
          </a:p>
        </p:txBody>
      </p:sp>
      <p:sp>
        <p:nvSpPr>
          <p:cNvPr id="6" name="Slide Number Placeholder 5">
            <a:extLst>
              <a:ext uri="{FF2B5EF4-FFF2-40B4-BE49-F238E27FC236}">
                <a16:creationId xmlns:a16="http://schemas.microsoft.com/office/drawing/2014/main" id="{9E347855-CC51-413A-ABC7-EFD6CA3A2FEA}"/>
              </a:ext>
            </a:extLst>
          </p:cNvPr>
          <p:cNvSpPr>
            <a:spLocks noGrp="1"/>
          </p:cNvSpPr>
          <p:nvPr>
            <p:ph type="sldNum" sz="quarter" idx="12"/>
          </p:nvPr>
        </p:nvSpPr>
        <p:spPr/>
        <p:txBody>
          <a:bodyPr/>
          <a:lstStyle/>
          <a:p>
            <a:fld id="{4FAB73BC-B049-4115-A692-8D63A059BFB8}" type="slidenum">
              <a:rPr lang="en-US" smtClean="0"/>
              <a:pPr/>
              <a:t>27</a:t>
            </a:fld>
            <a:endParaRPr lang="en-US" dirty="0"/>
          </a:p>
        </p:txBody>
      </p:sp>
    </p:spTree>
    <p:extLst>
      <p:ext uri="{BB962C8B-B14F-4D97-AF65-F5344CB8AC3E}">
        <p14:creationId xmlns:p14="http://schemas.microsoft.com/office/powerpoint/2010/main" val="33995912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2830AE-A26B-4952-9149-D66DA1BBEBC8}"/>
              </a:ext>
            </a:extLst>
          </p:cNvPr>
          <p:cNvSpPr>
            <a:spLocks noGrp="1"/>
          </p:cNvSpPr>
          <p:nvPr>
            <p:ph type="title"/>
          </p:nvPr>
        </p:nvSpPr>
        <p:spPr>
          <a:xfrm>
            <a:off x="1066800" y="607082"/>
            <a:ext cx="10058400" cy="1922165"/>
          </a:xfrm>
        </p:spPr>
        <p:txBody>
          <a:bodyPr>
            <a:noAutofit/>
          </a:bodyPr>
          <a:lstStyle/>
          <a:p>
            <a:r>
              <a:rPr lang="en-US" sz="2400" b="0" i="0" dirty="0">
                <a:solidFill>
                  <a:schemeClr val="tx1"/>
                </a:solidFill>
                <a:effectLst/>
                <a:latin typeface="Arya" panose="00000500000000000000" pitchFamily="2" charset="0"/>
                <a:cs typeface="Arya" panose="00000500000000000000" pitchFamily="2" charset="0"/>
              </a:rPr>
              <a:t>- </a:t>
            </a:r>
            <a:r>
              <a:rPr lang="en-US" sz="2000" b="0" i="0" dirty="0">
                <a:solidFill>
                  <a:schemeClr val="tx1"/>
                </a:solidFill>
                <a:effectLst/>
                <a:latin typeface="Arya" panose="00000500000000000000" pitchFamily="2" charset="0"/>
                <a:cs typeface="Arya" panose="00000500000000000000" pitchFamily="2" charset="0"/>
              </a:rPr>
              <a:t>SSH, also known as Secure Shell or Secure Socket Shell, is a network protocol that gives users, particularly system administrators, a secure way to access a computer over an unsecured network.</a:t>
            </a:r>
            <a:br>
              <a:rPr lang="en-US" sz="2400" b="0" i="0" dirty="0">
                <a:solidFill>
                  <a:schemeClr val="tx1"/>
                </a:solidFill>
                <a:effectLst/>
                <a:latin typeface="Arya" panose="00000500000000000000" pitchFamily="2" charset="0"/>
                <a:cs typeface="Arya" panose="00000500000000000000" pitchFamily="2" charset="0"/>
              </a:rPr>
            </a:br>
            <a:r>
              <a:rPr lang="en-US" sz="2400" b="0" i="0" dirty="0">
                <a:solidFill>
                  <a:schemeClr val="tx1"/>
                </a:solidFill>
                <a:effectLst/>
                <a:latin typeface="Arya" panose="00000500000000000000" pitchFamily="2" charset="0"/>
                <a:cs typeface="Arya" panose="00000500000000000000" pitchFamily="2" charset="0"/>
              </a:rPr>
              <a:t>- </a:t>
            </a:r>
            <a:r>
              <a:rPr lang="en-US" sz="2000" b="0" i="0" dirty="0">
                <a:solidFill>
                  <a:schemeClr val="tx1"/>
                </a:solidFill>
                <a:effectLst/>
                <a:latin typeface="Arya" panose="00000500000000000000" pitchFamily="2" charset="0"/>
                <a:cs typeface="Arya" panose="00000500000000000000" pitchFamily="2" charset="0"/>
              </a:rPr>
              <a:t>SSH also refers to the suite of utilities that implement the SSH protocol. Secure Shell provides strong password </a:t>
            </a:r>
            <a:r>
              <a:rPr lang="en-US" sz="2000" b="0" i="0" dirty="0">
                <a:solidFill>
                  <a:schemeClr val="tx1"/>
                </a:solidFill>
                <a:effectLst/>
                <a:latin typeface="Arya" panose="00000500000000000000" pitchFamily="2" charset="0"/>
                <a:cs typeface="Arya" panose="00000500000000000000" pitchFamily="2" charset="0"/>
                <a:hlinkClick r:id="rId2">
                  <a:extLst>
                    <a:ext uri="{A12FA001-AC4F-418D-AE19-62706E023703}">
                      <ahyp:hlinkClr xmlns:ahyp="http://schemas.microsoft.com/office/drawing/2018/hyperlinkcolor" val="tx"/>
                    </a:ext>
                  </a:extLst>
                </a:hlinkClick>
              </a:rPr>
              <a:t>authentication</a:t>
            </a:r>
            <a:r>
              <a:rPr lang="en-US" sz="2000" b="0" i="0" dirty="0">
                <a:solidFill>
                  <a:schemeClr val="tx1"/>
                </a:solidFill>
                <a:effectLst/>
                <a:latin typeface="Arya" panose="00000500000000000000" pitchFamily="2" charset="0"/>
                <a:cs typeface="Arya" panose="00000500000000000000" pitchFamily="2" charset="0"/>
              </a:rPr>
              <a:t> and </a:t>
            </a:r>
            <a:r>
              <a:rPr lang="en-US" sz="2000" b="0" i="0" dirty="0">
                <a:solidFill>
                  <a:schemeClr val="tx1"/>
                </a:solidFill>
                <a:effectLst/>
                <a:latin typeface="Arya" panose="00000500000000000000" pitchFamily="2" charset="0"/>
                <a:cs typeface="Arya" panose="00000500000000000000" pitchFamily="2" charset="0"/>
                <a:hlinkClick r:id="rId3">
                  <a:extLst>
                    <a:ext uri="{A12FA001-AC4F-418D-AE19-62706E023703}">
                      <ahyp:hlinkClr xmlns:ahyp="http://schemas.microsoft.com/office/drawing/2018/hyperlinkcolor" val="tx"/>
                    </a:ext>
                  </a:extLst>
                </a:hlinkClick>
              </a:rPr>
              <a:t>public key</a:t>
            </a:r>
            <a:r>
              <a:rPr lang="en-US" sz="2000" b="0" i="0" dirty="0">
                <a:solidFill>
                  <a:schemeClr val="tx1"/>
                </a:solidFill>
                <a:effectLst/>
                <a:latin typeface="Arya" panose="00000500000000000000" pitchFamily="2" charset="0"/>
                <a:cs typeface="Arya" panose="00000500000000000000" pitchFamily="2" charset="0"/>
              </a:rPr>
              <a:t> authentication, as well as </a:t>
            </a:r>
            <a:r>
              <a:rPr lang="en-US" sz="2000" b="0" i="0" u="sng" dirty="0">
                <a:solidFill>
                  <a:schemeClr val="tx1"/>
                </a:solidFill>
                <a:effectLst/>
                <a:latin typeface="Arya" panose="00000500000000000000" pitchFamily="2" charset="0"/>
                <a:cs typeface="Arya" panose="00000500000000000000" pitchFamily="2" charset="0"/>
                <a:hlinkClick r:id="rId4">
                  <a:extLst>
                    <a:ext uri="{A12FA001-AC4F-418D-AE19-62706E023703}">
                      <ahyp:hlinkClr xmlns:ahyp="http://schemas.microsoft.com/office/drawing/2018/hyperlinkcolor" val="tx"/>
                    </a:ext>
                  </a:extLst>
                </a:hlinkClick>
              </a:rPr>
              <a:t>encrypted</a:t>
            </a:r>
            <a:r>
              <a:rPr lang="en-US" sz="2000" b="0" i="0" u="sng" dirty="0">
                <a:solidFill>
                  <a:schemeClr val="tx1"/>
                </a:solidFill>
                <a:effectLst/>
                <a:latin typeface="Arya" panose="00000500000000000000" pitchFamily="2" charset="0"/>
                <a:cs typeface="Arya" panose="00000500000000000000" pitchFamily="2" charset="0"/>
              </a:rPr>
              <a:t> </a:t>
            </a:r>
            <a:r>
              <a:rPr lang="en-US" sz="2000" b="0" i="0" dirty="0">
                <a:solidFill>
                  <a:schemeClr val="tx1"/>
                </a:solidFill>
                <a:effectLst/>
                <a:latin typeface="Arya" panose="00000500000000000000" pitchFamily="2" charset="0"/>
                <a:cs typeface="Arya" panose="00000500000000000000" pitchFamily="2" charset="0"/>
              </a:rPr>
              <a:t>data communications between two computers connecting over an open network, such as the internet.</a:t>
            </a:r>
            <a:br>
              <a:rPr lang="en-US" sz="4000" b="0" i="0" dirty="0">
                <a:solidFill>
                  <a:schemeClr val="tx1"/>
                </a:solidFill>
                <a:effectLst/>
                <a:latin typeface="Arya" panose="00000500000000000000" pitchFamily="2" charset="0"/>
                <a:cs typeface="Arya" panose="00000500000000000000" pitchFamily="2" charset="0"/>
              </a:rPr>
            </a:br>
            <a:endParaRPr lang="en-US" sz="2400" dirty="0">
              <a:solidFill>
                <a:schemeClr val="tx1"/>
              </a:solidFill>
              <a:latin typeface="Arya" panose="00000500000000000000" pitchFamily="2" charset="0"/>
              <a:cs typeface="Arya" panose="00000500000000000000" pitchFamily="2" charset="0"/>
            </a:endParaRPr>
          </a:p>
        </p:txBody>
      </p:sp>
      <p:sp>
        <p:nvSpPr>
          <p:cNvPr id="3" name="Content Placeholder 2">
            <a:extLst>
              <a:ext uri="{FF2B5EF4-FFF2-40B4-BE49-F238E27FC236}">
                <a16:creationId xmlns:a16="http://schemas.microsoft.com/office/drawing/2014/main" id="{4FB6744C-3DCB-4D68-A512-244F5939BB07}"/>
              </a:ext>
            </a:extLst>
          </p:cNvPr>
          <p:cNvSpPr>
            <a:spLocks noGrp="1"/>
          </p:cNvSpPr>
          <p:nvPr>
            <p:ph idx="1"/>
          </p:nvPr>
        </p:nvSpPr>
        <p:spPr>
          <a:xfrm>
            <a:off x="1066800" y="2529248"/>
            <a:ext cx="10058400" cy="3931920"/>
          </a:xfrm>
        </p:spPr>
        <p:txBody>
          <a:bodyPr/>
          <a:lstStyle/>
          <a:p>
            <a:r>
              <a:rPr lang="en-US" dirty="0"/>
              <a:t>1. if SSH is not install in your device and you wants to know its installed or not simply type SSH command in your </a:t>
            </a:r>
            <a:r>
              <a:rPr lang="en-US"/>
              <a:t>terminal.</a:t>
            </a:r>
            <a:endParaRPr lang="en-US" dirty="0"/>
          </a:p>
          <a:p>
            <a:endParaRPr lang="en-US" dirty="0"/>
          </a:p>
          <a:p>
            <a:r>
              <a:rPr lang="en-US" dirty="0"/>
              <a:t>2. If there are some errors type a command</a:t>
            </a:r>
          </a:p>
          <a:p>
            <a:pPr marL="0" indent="0">
              <a:buNone/>
            </a:pPr>
            <a:r>
              <a:rPr lang="en-US" dirty="0"/>
              <a:t>  - </a:t>
            </a:r>
            <a:r>
              <a:rPr lang="en-US" dirty="0" err="1"/>
              <a:t>Sudo</a:t>
            </a:r>
            <a:r>
              <a:rPr lang="en-US" dirty="0"/>
              <a:t> apt-get install </a:t>
            </a:r>
            <a:r>
              <a:rPr lang="en-US" dirty="0" err="1"/>
              <a:t>ssh</a:t>
            </a:r>
            <a:endParaRPr lang="en-US" dirty="0"/>
          </a:p>
          <a:p>
            <a:pPr marL="0" indent="0">
              <a:buNone/>
            </a:pPr>
            <a:endParaRPr lang="en-US" dirty="0"/>
          </a:p>
          <a:p>
            <a:pPr marL="0" indent="0">
              <a:buNone/>
            </a:pPr>
            <a:r>
              <a:rPr lang="en-US" dirty="0"/>
              <a:t>  3. after that type </a:t>
            </a:r>
            <a:r>
              <a:rPr lang="en-US" dirty="0" err="1"/>
              <a:t>ssh</a:t>
            </a:r>
            <a:r>
              <a:rPr lang="en-US" dirty="0"/>
              <a:t> localhost</a:t>
            </a:r>
          </a:p>
          <a:p>
            <a:pPr marL="0" indent="0">
              <a:buNone/>
            </a:pPr>
            <a:r>
              <a:rPr lang="en-US" dirty="0"/>
              <a:t>- It will ask password of that machine </a:t>
            </a:r>
          </a:p>
          <a:p>
            <a:pPr marL="0" indent="0">
              <a:buNone/>
            </a:pPr>
            <a:r>
              <a:rPr lang="en-US" dirty="0"/>
              <a:t>- If you are getting errors in this command type </a:t>
            </a:r>
          </a:p>
          <a:p>
            <a:pPr marL="0" indent="0">
              <a:buNone/>
            </a:pPr>
            <a:r>
              <a:rPr lang="en-US" dirty="0"/>
              <a:t>- </a:t>
            </a:r>
            <a:r>
              <a:rPr lang="en-US" dirty="0" err="1"/>
              <a:t>Ssh</a:t>
            </a:r>
            <a:r>
              <a:rPr lang="en-US" dirty="0"/>
              <a:t> apt-get install </a:t>
            </a:r>
            <a:r>
              <a:rPr lang="en-US" dirty="0" err="1"/>
              <a:t>openssh</a:t>
            </a:r>
            <a:r>
              <a:rPr lang="en-US" dirty="0"/>
              <a:t>-service command</a:t>
            </a:r>
          </a:p>
        </p:txBody>
      </p:sp>
      <p:sp>
        <p:nvSpPr>
          <p:cNvPr id="5" name="Footer Placeholder 4">
            <a:extLst>
              <a:ext uri="{FF2B5EF4-FFF2-40B4-BE49-F238E27FC236}">
                <a16:creationId xmlns:a16="http://schemas.microsoft.com/office/drawing/2014/main" id="{697A1887-6474-4710-AE24-2E932D671CCA}"/>
              </a:ext>
            </a:extLst>
          </p:cNvPr>
          <p:cNvSpPr>
            <a:spLocks noGrp="1"/>
          </p:cNvSpPr>
          <p:nvPr>
            <p:ph type="ftr" sz="quarter" idx="11"/>
          </p:nvPr>
        </p:nvSpPr>
        <p:spPr/>
        <p:txBody>
          <a:bodyPr/>
          <a:lstStyle/>
          <a:p>
            <a:r>
              <a:rPr lang="en-US"/>
              <a:t>Krishnai Kakade</a:t>
            </a:r>
            <a:endParaRPr lang="en-US" dirty="0"/>
          </a:p>
        </p:txBody>
      </p:sp>
      <p:sp>
        <p:nvSpPr>
          <p:cNvPr id="6" name="Slide Number Placeholder 5">
            <a:extLst>
              <a:ext uri="{FF2B5EF4-FFF2-40B4-BE49-F238E27FC236}">
                <a16:creationId xmlns:a16="http://schemas.microsoft.com/office/drawing/2014/main" id="{211BAB8E-DED3-44E0-8909-FD5D23C280EA}"/>
              </a:ext>
            </a:extLst>
          </p:cNvPr>
          <p:cNvSpPr>
            <a:spLocks noGrp="1"/>
          </p:cNvSpPr>
          <p:nvPr>
            <p:ph type="sldNum" sz="quarter" idx="12"/>
          </p:nvPr>
        </p:nvSpPr>
        <p:spPr/>
        <p:txBody>
          <a:bodyPr/>
          <a:lstStyle/>
          <a:p>
            <a:fld id="{4FAB73BC-B049-4115-A692-8D63A059BFB8}" type="slidenum">
              <a:rPr lang="en-US" smtClean="0"/>
              <a:pPr/>
              <a:t>28</a:t>
            </a:fld>
            <a:endParaRPr lang="en-US" dirty="0"/>
          </a:p>
        </p:txBody>
      </p:sp>
    </p:spTree>
    <p:extLst>
      <p:ext uri="{BB962C8B-B14F-4D97-AF65-F5344CB8AC3E}">
        <p14:creationId xmlns:p14="http://schemas.microsoft.com/office/powerpoint/2010/main" val="1798564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5C1E565-9745-4239-BC26-0D7306129AB0}"/>
              </a:ext>
            </a:extLst>
          </p:cNvPr>
          <p:cNvPicPr>
            <a:picLocks noChangeAspect="1"/>
          </p:cNvPicPr>
          <p:nvPr/>
        </p:nvPicPr>
        <p:blipFill>
          <a:blip r:embed="rId2"/>
          <a:stretch>
            <a:fillRect/>
          </a:stretch>
        </p:blipFill>
        <p:spPr>
          <a:xfrm>
            <a:off x="0" y="0"/>
            <a:ext cx="12192000" cy="6858000"/>
          </a:xfrm>
          <a:prstGeom prst="rect">
            <a:avLst/>
          </a:prstGeom>
        </p:spPr>
      </p:pic>
      <p:sp>
        <p:nvSpPr>
          <p:cNvPr id="4" name="Footer Placeholder 3">
            <a:extLst>
              <a:ext uri="{FF2B5EF4-FFF2-40B4-BE49-F238E27FC236}">
                <a16:creationId xmlns:a16="http://schemas.microsoft.com/office/drawing/2014/main" id="{D7DB67AE-62CD-4BE0-B181-026B8750CD06}"/>
              </a:ext>
            </a:extLst>
          </p:cNvPr>
          <p:cNvSpPr>
            <a:spLocks noGrp="1"/>
          </p:cNvSpPr>
          <p:nvPr>
            <p:ph type="ftr" sz="quarter" idx="11"/>
          </p:nvPr>
        </p:nvSpPr>
        <p:spPr/>
        <p:txBody>
          <a:bodyPr/>
          <a:lstStyle/>
          <a:p>
            <a:r>
              <a:rPr lang="en-US"/>
              <a:t>Krishnai Kakade</a:t>
            </a:r>
            <a:endParaRPr lang="en-US" dirty="0"/>
          </a:p>
        </p:txBody>
      </p:sp>
      <p:sp>
        <p:nvSpPr>
          <p:cNvPr id="5" name="Slide Number Placeholder 4">
            <a:extLst>
              <a:ext uri="{FF2B5EF4-FFF2-40B4-BE49-F238E27FC236}">
                <a16:creationId xmlns:a16="http://schemas.microsoft.com/office/drawing/2014/main" id="{5FE2B757-C39E-4C75-B0B5-9D612E3AFF0B}"/>
              </a:ext>
            </a:extLst>
          </p:cNvPr>
          <p:cNvSpPr>
            <a:spLocks noGrp="1"/>
          </p:cNvSpPr>
          <p:nvPr>
            <p:ph type="sldNum" sz="quarter" idx="12"/>
          </p:nvPr>
        </p:nvSpPr>
        <p:spPr/>
        <p:txBody>
          <a:bodyPr/>
          <a:lstStyle/>
          <a:p>
            <a:fld id="{4FAB73BC-B049-4115-A692-8D63A059BFB8}" type="slidenum">
              <a:rPr lang="en-US" smtClean="0"/>
              <a:t>29</a:t>
            </a:fld>
            <a:endParaRPr lang="en-US" dirty="0"/>
          </a:p>
        </p:txBody>
      </p:sp>
    </p:spTree>
    <p:extLst>
      <p:ext uri="{BB962C8B-B14F-4D97-AF65-F5344CB8AC3E}">
        <p14:creationId xmlns:p14="http://schemas.microsoft.com/office/powerpoint/2010/main" val="14662515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6DB574-7F56-44E4-A514-62D1164D8CDD}"/>
              </a:ext>
            </a:extLst>
          </p:cNvPr>
          <p:cNvSpPr>
            <a:spLocks noGrp="1"/>
          </p:cNvSpPr>
          <p:nvPr>
            <p:ph type="title"/>
          </p:nvPr>
        </p:nvSpPr>
        <p:spPr>
          <a:xfrm>
            <a:off x="9296400" y="609599"/>
            <a:ext cx="2430780" cy="2362199"/>
          </a:xfrm>
        </p:spPr>
        <p:txBody>
          <a:bodyPr>
            <a:noAutofit/>
          </a:bodyPr>
          <a:lstStyle/>
          <a:p>
            <a:r>
              <a:rPr lang="en-US" sz="2000" dirty="0">
                <a:solidFill>
                  <a:schemeClr val="bg1"/>
                </a:solidFill>
                <a:latin typeface="Arya" panose="00000500000000000000" pitchFamily="2" charset="0"/>
                <a:cs typeface="Arya" panose="00000500000000000000" pitchFamily="2" charset="0"/>
              </a:rPr>
              <a:t>To Transfer the files from one virtual machine to another virtual machine we need to download </a:t>
            </a:r>
            <a:r>
              <a:rPr lang="en-US" sz="2000" dirty="0" err="1">
                <a:solidFill>
                  <a:schemeClr val="bg1"/>
                </a:solidFill>
                <a:latin typeface="Arya" panose="00000500000000000000" pitchFamily="2" charset="0"/>
                <a:cs typeface="Arya" panose="00000500000000000000" pitchFamily="2" charset="0"/>
              </a:rPr>
              <a:t>vmware</a:t>
            </a:r>
            <a:r>
              <a:rPr lang="en-US" sz="2000" dirty="0">
                <a:solidFill>
                  <a:schemeClr val="bg1"/>
                </a:solidFill>
                <a:latin typeface="Arya" panose="00000500000000000000" pitchFamily="2" charset="0"/>
                <a:cs typeface="Arya" panose="00000500000000000000" pitchFamily="2" charset="0"/>
              </a:rPr>
              <a:t> and two operating systems</a:t>
            </a:r>
          </a:p>
        </p:txBody>
      </p:sp>
      <p:pic>
        <p:nvPicPr>
          <p:cNvPr id="6" name="Content Placeholder 5">
            <a:extLst>
              <a:ext uri="{FF2B5EF4-FFF2-40B4-BE49-F238E27FC236}">
                <a16:creationId xmlns:a16="http://schemas.microsoft.com/office/drawing/2014/main" id="{A2AF0DF2-8E02-4D30-AEF4-4DD826B2B30D}"/>
              </a:ext>
            </a:extLst>
          </p:cNvPr>
          <p:cNvPicPr>
            <a:picLocks noGrp="1" noChangeAspect="1"/>
          </p:cNvPicPr>
          <p:nvPr>
            <p:ph idx="1"/>
          </p:nvPr>
        </p:nvPicPr>
        <p:blipFill>
          <a:blip r:embed="rId2"/>
          <a:stretch>
            <a:fillRect/>
          </a:stretch>
        </p:blipFill>
        <p:spPr>
          <a:xfrm>
            <a:off x="765700" y="1400128"/>
            <a:ext cx="7772400" cy="4371975"/>
          </a:xfrm>
        </p:spPr>
      </p:pic>
      <p:sp>
        <p:nvSpPr>
          <p:cNvPr id="4" name="Text Placeholder 3">
            <a:extLst>
              <a:ext uri="{FF2B5EF4-FFF2-40B4-BE49-F238E27FC236}">
                <a16:creationId xmlns:a16="http://schemas.microsoft.com/office/drawing/2014/main" id="{36A77C47-8330-40AD-BE24-D5A987D951FD}"/>
              </a:ext>
            </a:extLst>
          </p:cNvPr>
          <p:cNvSpPr>
            <a:spLocks noGrp="1"/>
          </p:cNvSpPr>
          <p:nvPr>
            <p:ph type="body" sz="half" idx="2"/>
          </p:nvPr>
        </p:nvSpPr>
        <p:spPr>
          <a:xfrm>
            <a:off x="9296400" y="3429000"/>
            <a:ext cx="2430780" cy="2362200"/>
          </a:xfrm>
        </p:spPr>
        <p:txBody>
          <a:bodyPr/>
          <a:lstStyle/>
          <a:p>
            <a:r>
              <a:rPr lang="en-US" sz="1600" dirty="0">
                <a:solidFill>
                  <a:schemeClr val="bg1"/>
                </a:solidFill>
                <a:hlinkClick r:id="rId3">
                  <a:extLst>
                    <a:ext uri="{A12FA001-AC4F-418D-AE19-62706E023703}">
                      <ahyp:hlinkClr xmlns:ahyp="http://schemas.microsoft.com/office/drawing/2018/hyperlinkcolor" val="tx"/>
                    </a:ext>
                  </a:extLst>
                </a:hlinkClick>
              </a:rPr>
              <a:t>https://ubuntu.com/download/desktop</a:t>
            </a:r>
            <a:endParaRPr lang="en-US" sz="1600" dirty="0">
              <a:solidFill>
                <a:schemeClr val="bg1"/>
              </a:solidFill>
            </a:endParaRPr>
          </a:p>
          <a:p>
            <a:r>
              <a:rPr lang="en-US" sz="1800" dirty="0"/>
              <a:t>Here is the official site to download ubuntu operating system</a:t>
            </a:r>
          </a:p>
        </p:txBody>
      </p:sp>
      <p:sp>
        <p:nvSpPr>
          <p:cNvPr id="5" name="Footer Placeholder 4">
            <a:extLst>
              <a:ext uri="{FF2B5EF4-FFF2-40B4-BE49-F238E27FC236}">
                <a16:creationId xmlns:a16="http://schemas.microsoft.com/office/drawing/2014/main" id="{64880400-5E52-438E-AFA7-7C05D5B816B8}"/>
              </a:ext>
            </a:extLst>
          </p:cNvPr>
          <p:cNvSpPr>
            <a:spLocks noGrp="1"/>
          </p:cNvSpPr>
          <p:nvPr>
            <p:ph type="ftr" sz="quarter" idx="11"/>
          </p:nvPr>
        </p:nvSpPr>
        <p:spPr/>
        <p:txBody>
          <a:bodyPr/>
          <a:lstStyle/>
          <a:p>
            <a:r>
              <a:rPr lang="en-US"/>
              <a:t>Krishnai Kakade</a:t>
            </a:r>
            <a:endParaRPr lang="en-US" dirty="0"/>
          </a:p>
        </p:txBody>
      </p:sp>
      <p:sp>
        <p:nvSpPr>
          <p:cNvPr id="7" name="Slide Number Placeholder 6">
            <a:extLst>
              <a:ext uri="{FF2B5EF4-FFF2-40B4-BE49-F238E27FC236}">
                <a16:creationId xmlns:a16="http://schemas.microsoft.com/office/drawing/2014/main" id="{BA6A778B-80CE-42C2-A318-CCCD5EE5F6EC}"/>
              </a:ext>
            </a:extLst>
          </p:cNvPr>
          <p:cNvSpPr>
            <a:spLocks noGrp="1"/>
          </p:cNvSpPr>
          <p:nvPr>
            <p:ph type="sldNum" sz="quarter" idx="12"/>
          </p:nvPr>
        </p:nvSpPr>
        <p:spPr/>
        <p:txBody>
          <a:bodyPr/>
          <a:lstStyle/>
          <a:p>
            <a:fld id="{4FAB73BC-B049-4115-A692-8D63A059BFB8}" type="slidenum">
              <a:rPr lang="en-US" smtClean="0"/>
              <a:pPr/>
              <a:t>3</a:t>
            </a:fld>
            <a:endParaRPr lang="en-US" dirty="0"/>
          </a:p>
        </p:txBody>
      </p:sp>
    </p:spTree>
    <p:extLst>
      <p:ext uri="{BB962C8B-B14F-4D97-AF65-F5344CB8AC3E}">
        <p14:creationId xmlns:p14="http://schemas.microsoft.com/office/powerpoint/2010/main" val="4022983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492C048-F69B-4894-A52F-7C9704957B70}"/>
              </a:ext>
            </a:extLst>
          </p:cNvPr>
          <p:cNvPicPr>
            <a:picLocks noChangeAspect="1"/>
          </p:cNvPicPr>
          <p:nvPr/>
        </p:nvPicPr>
        <p:blipFill>
          <a:blip r:embed="rId2"/>
          <a:stretch>
            <a:fillRect/>
          </a:stretch>
        </p:blipFill>
        <p:spPr>
          <a:xfrm>
            <a:off x="0" y="0"/>
            <a:ext cx="12192000" cy="6858000"/>
          </a:xfrm>
          <a:prstGeom prst="rect">
            <a:avLst/>
          </a:prstGeom>
        </p:spPr>
      </p:pic>
      <p:sp>
        <p:nvSpPr>
          <p:cNvPr id="3" name="Footer Placeholder 2">
            <a:extLst>
              <a:ext uri="{FF2B5EF4-FFF2-40B4-BE49-F238E27FC236}">
                <a16:creationId xmlns:a16="http://schemas.microsoft.com/office/drawing/2014/main" id="{79C00299-2B4C-43C4-B2EC-78FDAE495C6A}"/>
              </a:ext>
            </a:extLst>
          </p:cNvPr>
          <p:cNvSpPr>
            <a:spLocks noGrp="1"/>
          </p:cNvSpPr>
          <p:nvPr>
            <p:ph type="ftr" sz="quarter" idx="11"/>
          </p:nvPr>
        </p:nvSpPr>
        <p:spPr/>
        <p:txBody>
          <a:bodyPr/>
          <a:lstStyle/>
          <a:p>
            <a:r>
              <a:rPr lang="en-US"/>
              <a:t>Krishnai Kakade</a:t>
            </a:r>
            <a:endParaRPr lang="en-US" dirty="0"/>
          </a:p>
        </p:txBody>
      </p:sp>
      <p:sp>
        <p:nvSpPr>
          <p:cNvPr id="4" name="Slide Number Placeholder 3">
            <a:extLst>
              <a:ext uri="{FF2B5EF4-FFF2-40B4-BE49-F238E27FC236}">
                <a16:creationId xmlns:a16="http://schemas.microsoft.com/office/drawing/2014/main" id="{32F98CD6-9047-4DBD-BC6D-46F910935906}"/>
              </a:ext>
            </a:extLst>
          </p:cNvPr>
          <p:cNvSpPr>
            <a:spLocks noGrp="1"/>
          </p:cNvSpPr>
          <p:nvPr>
            <p:ph type="sldNum" sz="quarter" idx="12"/>
          </p:nvPr>
        </p:nvSpPr>
        <p:spPr/>
        <p:txBody>
          <a:bodyPr/>
          <a:lstStyle/>
          <a:p>
            <a:fld id="{4FAB73BC-B049-4115-A692-8D63A059BFB8}" type="slidenum">
              <a:rPr lang="en-US" smtClean="0"/>
              <a:t>30</a:t>
            </a:fld>
            <a:endParaRPr lang="en-US" dirty="0"/>
          </a:p>
        </p:txBody>
      </p:sp>
    </p:spTree>
    <p:extLst>
      <p:ext uri="{BB962C8B-B14F-4D97-AF65-F5344CB8AC3E}">
        <p14:creationId xmlns:p14="http://schemas.microsoft.com/office/powerpoint/2010/main" val="85285123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E57D53-9BA0-4407-B9E1-15CDE6D0D60F}"/>
              </a:ext>
            </a:extLst>
          </p:cNvPr>
          <p:cNvSpPr>
            <a:spLocks noGrp="1"/>
          </p:cNvSpPr>
          <p:nvPr>
            <p:ph type="title"/>
          </p:nvPr>
        </p:nvSpPr>
        <p:spPr>
          <a:xfrm>
            <a:off x="1074937" y="136566"/>
            <a:ext cx="10678357" cy="1371600"/>
          </a:xfrm>
        </p:spPr>
        <p:txBody>
          <a:bodyPr>
            <a:normAutofit/>
          </a:bodyPr>
          <a:lstStyle/>
          <a:p>
            <a:r>
              <a:rPr lang="en-US" sz="2400" dirty="0">
                <a:latin typeface="Arya" panose="00000500000000000000" pitchFamily="2" charset="0"/>
                <a:cs typeface="Arya" panose="00000500000000000000" pitchFamily="2" charset="0"/>
              </a:rPr>
              <a:t>If you are getting errors then do same process with second machine</a:t>
            </a:r>
            <a:br>
              <a:rPr lang="en-US" sz="2400" dirty="0">
                <a:latin typeface="Arya" panose="00000500000000000000" pitchFamily="2" charset="0"/>
                <a:cs typeface="Arya" panose="00000500000000000000" pitchFamily="2" charset="0"/>
              </a:rPr>
            </a:br>
            <a:r>
              <a:rPr lang="en-US" sz="2400" dirty="0">
                <a:latin typeface="Arya" panose="00000500000000000000" pitchFamily="2" charset="0"/>
                <a:cs typeface="Arya" panose="00000500000000000000" pitchFamily="2" charset="0"/>
              </a:rPr>
              <a:t>like I did in kali </a:t>
            </a:r>
            <a:r>
              <a:rPr lang="en-US" sz="2400" dirty="0" err="1">
                <a:latin typeface="Arya" panose="00000500000000000000" pitchFamily="2" charset="0"/>
                <a:cs typeface="Arya" panose="00000500000000000000" pitchFamily="2" charset="0"/>
              </a:rPr>
              <a:t>linux</a:t>
            </a:r>
            <a:r>
              <a:rPr lang="en-US" sz="2400" dirty="0">
                <a:latin typeface="Arya" panose="00000500000000000000" pitchFamily="2" charset="0"/>
                <a:cs typeface="Arya" panose="00000500000000000000" pitchFamily="2" charset="0"/>
              </a:rPr>
              <a:t>  </a:t>
            </a:r>
          </a:p>
        </p:txBody>
      </p:sp>
      <p:pic>
        <p:nvPicPr>
          <p:cNvPr id="9" name="Content Placeholder 8">
            <a:extLst>
              <a:ext uri="{FF2B5EF4-FFF2-40B4-BE49-F238E27FC236}">
                <a16:creationId xmlns:a16="http://schemas.microsoft.com/office/drawing/2014/main" id="{545AD1BF-C44F-4372-A556-525A40CB5F4C}"/>
              </a:ext>
            </a:extLst>
          </p:cNvPr>
          <p:cNvPicPr>
            <a:picLocks noGrp="1" noChangeAspect="1"/>
          </p:cNvPicPr>
          <p:nvPr>
            <p:ph idx="1"/>
          </p:nvPr>
        </p:nvPicPr>
        <p:blipFill rotWithShape="1">
          <a:blip r:embed="rId2"/>
          <a:srcRect l="29850" t="27784" r="24813" b="16677"/>
          <a:stretch/>
        </p:blipFill>
        <p:spPr>
          <a:xfrm>
            <a:off x="2501336" y="1340527"/>
            <a:ext cx="7468287" cy="5146215"/>
          </a:xfrm>
        </p:spPr>
      </p:pic>
      <p:sp>
        <p:nvSpPr>
          <p:cNvPr id="4" name="Footer Placeholder 3">
            <a:extLst>
              <a:ext uri="{FF2B5EF4-FFF2-40B4-BE49-F238E27FC236}">
                <a16:creationId xmlns:a16="http://schemas.microsoft.com/office/drawing/2014/main" id="{193D5880-CD5F-4B2D-8044-D6A2FF01D519}"/>
              </a:ext>
            </a:extLst>
          </p:cNvPr>
          <p:cNvSpPr>
            <a:spLocks noGrp="1"/>
          </p:cNvSpPr>
          <p:nvPr>
            <p:ph type="ftr" sz="quarter" idx="11"/>
          </p:nvPr>
        </p:nvSpPr>
        <p:spPr/>
        <p:txBody>
          <a:bodyPr/>
          <a:lstStyle/>
          <a:p>
            <a:r>
              <a:rPr lang="en-US"/>
              <a:t>Krishnai Kakade</a:t>
            </a:r>
            <a:endParaRPr lang="en-US" dirty="0"/>
          </a:p>
        </p:txBody>
      </p:sp>
      <p:sp>
        <p:nvSpPr>
          <p:cNvPr id="5" name="Slide Number Placeholder 4">
            <a:extLst>
              <a:ext uri="{FF2B5EF4-FFF2-40B4-BE49-F238E27FC236}">
                <a16:creationId xmlns:a16="http://schemas.microsoft.com/office/drawing/2014/main" id="{43C935D0-CC9A-4DA7-AD8D-19AE5ED91913}"/>
              </a:ext>
            </a:extLst>
          </p:cNvPr>
          <p:cNvSpPr>
            <a:spLocks noGrp="1"/>
          </p:cNvSpPr>
          <p:nvPr>
            <p:ph type="sldNum" sz="quarter" idx="12"/>
          </p:nvPr>
        </p:nvSpPr>
        <p:spPr/>
        <p:txBody>
          <a:bodyPr/>
          <a:lstStyle/>
          <a:p>
            <a:fld id="{4FAB73BC-B049-4115-A692-8D63A059BFB8}" type="slidenum">
              <a:rPr lang="en-US" smtClean="0"/>
              <a:pPr/>
              <a:t>31</a:t>
            </a:fld>
            <a:endParaRPr lang="en-US" dirty="0"/>
          </a:p>
        </p:txBody>
      </p:sp>
    </p:spTree>
    <p:extLst>
      <p:ext uri="{BB962C8B-B14F-4D97-AF65-F5344CB8AC3E}">
        <p14:creationId xmlns:p14="http://schemas.microsoft.com/office/powerpoint/2010/main" val="366815420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370462-2BFA-47BC-96B5-184583228681}"/>
              </a:ext>
            </a:extLst>
          </p:cNvPr>
          <p:cNvSpPr>
            <a:spLocks noGrp="1"/>
          </p:cNvSpPr>
          <p:nvPr>
            <p:ph type="title"/>
          </p:nvPr>
        </p:nvSpPr>
        <p:spPr>
          <a:xfrm>
            <a:off x="599242" y="363984"/>
            <a:ext cx="11168107" cy="754158"/>
          </a:xfrm>
        </p:spPr>
        <p:txBody>
          <a:bodyPr>
            <a:noAutofit/>
          </a:bodyPr>
          <a:lstStyle/>
          <a:p>
            <a:pPr algn="ctr"/>
            <a:r>
              <a:rPr lang="en-US" sz="2800" dirty="0">
                <a:latin typeface="Arya" panose="00000500000000000000" pitchFamily="2" charset="0"/>
                <a:cs typeface="Arya" panose="00000500000000000000" pitchFamily="2" charset="0"/>
              </a:rPr>
              <a:t> </a:t>
            </a:r>
            <a:r>
              <a:rPr lang="en-US" sz="2400" dirty="0">
                <a:latin typeface="Arya" panose="00000500000000000000" pitchFamily="2" charset="0"/>
                <a:cs typeface="Arya" panose="00000500000000000000" pitchFamily="2" charset="0"/>
              </a:rPr>
              <a:t>After that Type this command to transfer file </a:t>
            </a:r>
            <a:br>
              <a:rPr lang="en-US" sz="3200" dirty="0">
                <a:latin typeface="Arya" panose="00000500000000000000" pitchFamily="2" charset="0"/>
                <a:cs typeface="Arya" panose="00000500000000000000" pitchFamily="2" charset="0"/>
              </a:rPr>
            </a:br>
            <a:r>
              <a:rPr lang="en-US" sz="3200" dirty="0">
                <a:latin typeface="Arya" panose="00000500000000000000" pitchFamily="2" charset="0"/>
                <a:cs typeface="Arya" panose="00000500000000000000" pitchFamily="2" charset="0"/>
              </a:rPr>
              <a:t> </a:t>
            </a:r>
            <a:r>
              <a:rPr lang="en-US" sz="2800" i="0" dirty="0" err="1">
                <a:solidFill>
                  <a:srgbClr val="1F2937"/>
                </a:solidFill>
                <a:effectLst/>
                <a:latin typeface="Arya" panose="00000500000000000000" pitchFamily="2" charset="0"/>
                <a:cs typeface="Arya" panose="00000500000000000000" pitchFamily="2" charset="0"/>
              </a:rPr>
              <a:t>scp</a:t>
            </a:r>
            <a:r>
              <a:rPr lang="en-US" sz="2800" i="0" dirty="0">
                <a:solidFill>
                  <a:srgbClr val="1F2937"/>
                </a:solidFill>
                <a:effectLst/>
                <a:latin typeface="Arya" panose="00000500000000000000" pitchFamily="2" charset="0"/>
                <a:cs typeface="Arya" panose="00000500000000000000" pitchFamily="2" charset="0"/>
              </a:rPr>
              <a:t> file.txt remote_username@10.10.0.2:/remote/directory</a:t>
            </a:r>
            <a:endParaRPr lang="en-US" sz="3200" dirty="0">
              <a:latin typeface="Arya" panose="00000500000000000000" pitchFamily="2" charset="0"/>
              <a:cs typeface="Arya" panose="00000500000000000000" pitchFamily="2" charset="0"/>
            </a:endParaRPr>
          </a:p>
        </p:txBody>
      </p:sp>
      <p:pic>
        <p:nvPicPr>
          <p:cNvPr id="13" name="Content Placeholder 12">
            <a:extLst>
              <a:ext uri="{FF2B5EF4-FFF2-40B4-BE49-F238E27FC236}">
                <a16:creationId xmlns:a16="http://schemas.microsoft.com/office/drawing/2014/main" id="{FF909C57-F2F9-4B5F-AA65-605F7DEA07EC}"/>
              </a:ext>
            </a:extLst>
          </p:cNvPr>
          <p:cNvPicPr>
            <a:picLocks noGrp="1" noChangeAspect="1"/>
          </p:cNvPicPr>
          <p:nvPr>
            <p:ph idx="1"/>
          </p:nvPr>
        </p:nvPicPr>
        <p:blipFill>
          <a:blip r:embed="rId2"/>
          <a:stretch>
            <a:fillRect/>
          </a:stretch>
        </p:blipFill>
        <p:spPr>
          <a:xfrm>
            <a:off x="2414726" y="1264982"/>
            <a:ext cx="7750205" cy="5341949"/>
          </a:xfrm>
        </p:spPr>
      </p:pic>
      <p:sp>
        <p:nvSpPr>
          <p:cNvPr id="4" name="Footer Placeholder 3">
            <a:extLst>
              <a:ext uri="{FF2B5EF4-FFF2-40B4-BE49-F238E27FC236}">
                <a16:creationId xmlns:a16="http://schemas.microsoft.com/office/drawing/2014/main" id="{34BE2E07-AC45-4D7F-9661-5FF6F4C08B73}"/>
              </a:ext>
            </a:extLst>
          </p:cNvPr>
          <p:cNvSpPr>
            <a:spLocks noGrp="1"/>
          </p:cNvSpPr>
          <p:nvPr>
            <p:ph type="ftr" sz="quarter" idx="11"/>
          </p:nvPr>
        </p:nvSpPr>
        <p:spPr/>
        <p:txBody>
          <a:bodyPr/>
          <a:lstStyle/>
          <a:p>
            <a:r>
              <a:rPr lang="en-US"/>
              <a:t>Krishnai Kakade</a:t>
            </a:r>
            <a:endParaRPr lang="en-US" dirty="0"/>
          </a:p>
        </p:txBody>
      </p:sp>
      <p:sp>
        <p:nvSpPr>
          <p:cNvPr id="5" name="Slide Number Placeholder 4">
            <a:extLst>
              <a:ext uri="{FF2B5EF4-FFF2-40B4-BE49-F238E27FC236}">
                <a16:creationId xmlns:a16="http://schemas.microsoft.com/office/drawing/2014/main" id="{265CE669-BFC9-4789-BD39-D807587834EB}"/>
              </a:ext>
            </a:extLst>
          </p:cNvPr>
          <p:cNvSpPr>
            <a:spLocks noGrp="1"/>
          </p:cNvSpPr>
          <p:nvPr>
            <p:ph type="sldNum" sz="quarter" idx="12"/>
          </p:nvPr>
        </p:nvSpPr>
        <p:spPr/>
        <p:txBody>
          <a:bodyPr/>
          <a:lstStyle/>
          <a:p>
            <a:fld id="{4FAB73BC-B049-4115-A692-8D63A059BFB8}" type="slidenum">
              <a:rPr lang="en-US" smtClean="0"/>
              <a:pPr/>
              <a:t>32</a:t>
            </a:fld>
            <a:endParaRPr lang="en-US" dirty="0"/>
          </a:p>
        </p:txBody>
      </p:sp>
    </p:spTree>
    <p:extLst>
      <p:ext uri="{BB962C8B-B14F-4D97-AF65-F5344CB8AC3E}">
        <p14:creationId xmlns:p14="http://schemas.microsoft.com/office/powerpoint/2010/main" val="165243839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53BDD1F-1D38-4408-B2AB-D85332D189D1}"/>
              </a:ext>
            </a:extLst>
          </p:cNvPr>
          <p:cNvPicPr>
            <a:picLocks noChangeAspect="1"/>
          </p:cNvPicPr>
          <p:nvPr/>
        </p:nvPicPr>
        <p:blipFill>
          <a:blip r:embed="rId2"/>
          <a:stretch>
            <a:fillRect/>
          </a:stretch>
        </p:blipFill>
        <p:spPr>
          <a:xfrm>
            <a:off x="2041865" y="239772"/>
            <a:ext cx="8389398" cy="6378456"/>
          </a:xfrm>
          <a:prstGeom prst="rect">
            <a:avLst/>
          </a:prstGeom>
        </p:spPr>
      </p:pic>
      <p:sp>
        <p:nvSpPr>
          <p:cNvPr id="4" name="Footer Placeholder 3">
            <a:extLst>
              <a:ext uri="{FF2B5EF4-FFF2-40B4-BE49-F238E27FC236}">
                <a16:creationId xmlns:a16="http://schemas.microsoft.com/office/drawing/2014/main" id="{A8FED67B-4D2A-4905-B88E-B9E3D66ACAF6}"/>
              </a:ext>
            </a:extLst>
          </p:cNvPr>
          <p:cNvSpPr>
            <a:spLocks noGrp="1"/>
          </p:cNvSpPr>
          <p:nvPr>
            <p:ph type="ftr" sz="quarter" idx="11"/>
          </p:nvPr>
        </p:nvSpPr>
        <p:spPr/>
        <p:txBody>
          <a:bodyPr/>
          <a:lstStyle/>
          <a:p>
            <a:r>
              <a:rPr lang="en-US"/>
              <a:t>Krishnai Kakade</a:t>
            </a:r>
            <a:endParaRPr lang="en-US" dirty="0"/>
          </a:p>
        </p:txBody>
      </p:sp>
      <p:sp>
        <p:nvSpPr>
          <p:cNvPr id="5" name="Slide Number Placeholder 4">
            <a:extLst>
              <a:ext uri="{FF2B5EF4-FFF2-40B4-BE49-F238E27FC236}">
                <a16:creationId xmlns:a16="http://schemas.microsoft.com/office/drawing/2014/main" id="{CE4E5963-76D1-419A-A4BA-A8532DE842A5}"/>
              </a:ext>
            </a:extLst>
          </p:cNvPr>
          <p:cNvSpPr>
            <a:spLocks noGrp="1"/>
          </p:cNvSpPr>
          <p:nvPr>
            <p:ph type="sldNum" sz="quarter" idx="12"/>
          </p:nvPr>
        </p:nvSpPr>
        <p:spPr/>
        <p:txBody>
          <a:bodyPr/>
          <a:lstStyle/>
          <a:p>
            <a:fld id="{4FAB73BC-B049-4115-A692-8D63A059BFB8}" type="slidenum">
              <a:rPr lang="en-US" smtClean="0"/>
              <a:t>33</a:t>
            </a:fld>
            <a:endParaRPr lang="en-US" dirty="0"/>
          </a:p>
        </p:txBody>
      </p:sp>
    </p:spTree>
    <p:extLst>
      <p:ext uri="{BB962C8B-B14F-4D97-AF65-F5344CB8AC3E}">
        <p14:creationId xmlns:p14="http://schemas.microsoft.com/office/powerpoint/2010/main" val="357974499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8DC7BD-7516-4759-AB1E-8F0971E33A25}"/>
              </a:ext>
            </a:extLst>
          </p:cNvPr>
          <p:cNvSpPr>
            <a:spLocks noGrp="1"/>
          </p:cNvSpPr>
          <p:nvPr>
            <p:ph type="ctrTitle"/>
          </p:nvPr>
        </p:nvSpPr>
        <p:spPr/>
        <p:txBody>
          <a:bodyPr/>
          <a:lstStyle/>
          <a:p>
            <a:r>
              <a:rPr lang="en-US" sz="8000" dirty="0">
                <a:solidFill>
                  <a:schemeClr val="tx2">
                    <a:lumMod val="75000"/>
                  </a:schemeClr>
                </a:solidFill>
                <a:latin typeface="Algerian" panose="04020705040A02060702" pitchFamily="82" charset="0"/>
              </a:rPr>
              <a:t>Thank you</a:t>
            </a:r>
          </a:p>
        </p:txBody>
      </p:sp>
      <p:sp>
        <p:nvSpPr>
          <p:cNvPr id="4" name="Footer Placeholder 3">
            <a:extLst>
              <a:ext uri="{FF2B5EF4-FFF2-40B4-BE49-F238E27FC236}">
                <a16:creationId xmlns:a16="http://schemas.microsoft.com/office/drawing/2014/main" id="{18BCF6BB-0FD0-4287-9268-9887EB4751AD}"/>
              </a:ext>
            </a:extLst>
          </p:cNvPr>
          <p:cNvSpPr>
            <a:spLocks noGrp="1"/>
          </p:cNvSpPr>
          <p:nvPr>
            <p:ph type="ftr" sz="quarter" idx="11"/>
          </p:nvPr>
        </p:nvSpPr>
        <p:spPr/>
        <p:txBody>
          <a:bodyPr/>
          <a:lstStyle/>
          <a:p>
            <a:r>
              <a:rPr lang="en-US"/>
              <a:t>Krishnai Kakade</a:t>
            </a:r>
            <a:endParaRPr lang="en-US" dirty="0"/>
          </a:p>
        </p:txBody>
      </p:sp>
      <p:sp>
        <p:nvSpPr>
          <p:cNvPr id="5" name="Slide Number Placeholder 4">
            <a:extLst>
              <a:ext uri="{FF2B5EF4-FFF2-40B4-BE49-F238E27FC236}">
                <a16:creationId xmlns:a16="http://schemas.microsoft.com/office/drawing/2014/main" id="{698350E8-723B-40F6-AA9C-872FB14720F9}"/>
              </a:ext>
            </a:extLst>
          </p:cNvPr>
          <p:cNvSpPr>
            <a:spLocks noGrp="1"/>
          </p:cNvSpPr>
          <p:nvPr>
            <p:ph type="sldNum" sz="quarter" idx="12"/>
          </p:nvPr>
        </p:nvSpPr>
        <p:spPr/>
        <p:txBody>
          <a:bodyPr/>
          <a:lstStyle/>
          <a:p>
            <a:fld id="{4FAB73BC-B049-4115-A692-8D63A059BFB8}" type="slidenum">
              <a:rPr lang="en-US" smtClean="0"/>
              <a:pPr/>
              <a:t>34</a:t>
            </a:fld>
            <a:endParaRPr lang="en-US" dirty="0"/>
          </a:p>
        </p:txBody>
      </p:sp>
    </p:spTree>
    <p:extLst>
      <p:ext uri="{BB962C8B-B14F-4D97-AF65-F5344CB8AC3E}">
        <p14:creationId xmlns:p14="http://schemas.microsoft.com/office/powerpoint/2010/main" val="17602228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501178-CB21-4C64-8288-DFAB1AEF5682}"/>
              </a:ext>
            </a:extLst>
          </p:cNvPr>
          <p:cNvSpPr>
            <a:spLocks noGrp="1"/>
          </p:cNvSpPr>
          <p:nvPr>
            <p:ph type="title"/>
          </p:nvPr>
        </p:nvSpPr>
        <p:spPr>
          <a:xfrm>
            <a:off x="9296400" y="941033"/>
            <a:ext cx="2111406" cy="1019315"/>
          </a:xfrm>
        </p:spPr>
        <p:txBody>
          <a:bodyPr>
            <a:normAutofit/>
          </a:bodyPr>
          <a:lstStyle/>
          <a:p>
            <a:pPr algn="ctr"/>
            <a:r>
              <a:rPr lang="en-US" sz="2400" dirty="0"/>
              <a:t>Download Kali Linux</a:t>
            </a:r>
          </a:p>
        </p:txBody>
      </p:sp>
      <p:pic>
        <p:nvPicPr>
          <p:cNvPr id="6" name="Content Placeholder 5">
            <a:extLst>
              <a:ext uri="{FF2B5EF4-FFF2-40B4-BE49-F238E27FC236}">
                <a16:creationId xmlns:a16="http://schemas.microsoft.com/office/drawing/2014/main" id="{F1B7CC23-95FD-4981-81FC-449C05CFCDAE}"/>
              </a:ext>
            </a:extLst>
          </p:cNvPr>
          <p:cNvPicPr>
            <a:picLocks noGrp="1" noChangeAspect="1"/>
          </p:cNvPicPr>
          <p:nvPr>
            <p:ph idx="1"/>
          </p:nvPr>
        </p:nvPicPr>
        <p:blipFill>
          <a:blip r:embed="rId2"/>
          <a:stretch>
            <a:fillRect/>
          </a:stretch>
        </p:blipFill>
        <p:spPr>
          <a:xfrm>
            <a:off x="685800" y="1090612"/>
            <a:ext cx="7772400" cy="4371975"/>
          </a:xfrm>
        </p:spPr>
      </p:pic>
      <p:sp>
        <p:nvSpPr>
          <p:cNvPr id="4" name="Text Placeholder 3">
            <a:extLst>
              <a:ext uri="{FF2B5EF4-FFF2-40B4-BE49-F238E27FC236}">
                <a16:creationId xmlns:a16="http://schemas.microsoft.com/office/drawing/2014/main" id="{47647935-B5D3-4937-95C3-289FB1632695}"/>
              </a:ext>
            </a:extLst>
          </p:cNvPr>
          <p:cNvSpPr>
            <a:spLocks noGrp="1"/>
          </p:cNvSpPr>
          <p:nvPr>
            <p:ph type="body" sz="half" idx="2"/>
          </p:nvPr>
        </p:nvSpPr>
        <p:spPr/>
        <p:txBody>
          <a:bodyPr>
            <a:normAutofit/>
          </a:bodyPr>
          <a:lstStyle/>
          <a:p>
            <a:r>
              <a:rPr lang="en-US" sz="1600" dirty="0">
                <a:solidFill>
                  <a:schemeClr val="bg1"/>
                </a:solidFill>
                <a:hlinkClick r:id="rId3">
                  <a:extLst>
                    <a:ext uri="{A12FA001-AC4F-418D-AE19-62706E023703}">
                      <ahyp:hlinkClr xmlns:ahyp="http://schemas.microsoft.com/office/drawing/2018/hyperlinkcolor" val="tx"/>
                    </a:ext>
                  </a:extLst>
                </a:hlinkClick>
              </a:rPr>
              <a:t>https://www.kali.org/get-kali/</a:t>
            </a:r>
            <a:endParaRPr lang="en-US" sz="1600" dirty="0">
              <a:solidFill>
                <a:schemeClr val="bg1"/>
              </a:solidFill>
            </a:endParaRPr>
          </a:p>
          <a:p>
            <a:r>
              <a:rPr lang="en-US" sz="1600" dirty="0"/>
              <a:t>Here is the official site to download kali </a:t>
            </a:r>
            <a:r>
              <a:rPr lang="en-US" sz="1600" dirty="0" err="1"/>
              <a:t>linux</a:t>
            </a:r>
            <a:r>
              <a:rPr lang="en-US" sz="1600" dirty="0"/>
              <a:t> operating system</a:t>
            </a:r>
          </a:p>
          <a:p>
            <a:endParaRPr lang="en-US" sz="1600" dirty="0"/>
          </a:p>
        </p:txBody>
      </p:sp>
      <p:sp>
        <p:nvSpPr>
          <p:cNvPr id="5" name="Footer Placeholder 4">
            <a:extLst>
              <a:ext uri="{FF2B5EF4-FFF2-40B4-BE49-F238E27FC236}">
                <a16:creationId xmlns:a16="http://schemas.microsoft.com/office/drawing/2014/main" id="{8F3281F3-CA31-48C7-92CA-4F7B8258987A}"/>
              </a:ext>
            </a:extLst>
          </p:cNvPr>
          <p:cNvSpPr>
            <a:spLocks noGrp="1"/>
          </p:cNvSpPr>
          <p:nvPr>
            <p:ph type="ftr" sz="quarter" idx="11"/>
          </p:nvPr>
        </p:nvSpPr>
        <p:spPr/>
        <p:txBody>
          <a:bodyPr/>
          <a:lstStyle/>
          <a:p>
            <a:r>
              <a:rPr lang="en-US" sz="1050" dirty="0" err="1"/>
              <a:t>Krishnai</a:t>
            </a:r>
            <a:r>
              <a:rPr lang="en-US" sz="1050" dirty="0"/>
              <a:t> Kakade</a:t>
            </a:r>
          </a:p>
        </p:txBody>
      </p:sp>
      <p:sp>
        <p:nvSpPr>
          <p:cNvPr id="7" name="Slide Number Placeholder 6">
            <a:extLst>
              <a:ext uri="{FF2B5EF4-FFF2-40B4-BE49-F238E27FC236}">
                <a16:creationId xmlns:a16="http://schemas.microsoft.com/office/drawing/2014/main" id="{4E4F8385-B936-4FC7-B468-79C436F1E8DD}"/>
              </a:ext>
            </a:extLst>
          </p:cNvPr>
          <p:cNvSpPr>
            <a:spLocks noGrp="1"/>
          </p:cNvSpPr>
          <p:nvPr>
            <p:ph type="sldNum" sz="quarter" idx="12"/>
          </p:nvPr>
        </p:nvSpPr>
        <p:spPr/>
        <p:txBody>
          <a:bodyPr/>
          <a:lstStyle/>
          <a:p>
            <a:fld id="{4FAB73BC-B049-4115-A692-8D63A059BFB8}" type="slidenum">
              <a:rPr lang="en-US" smtClean="0"/>
              <a:pPr/>
              <a:t>4</a:t>
            </a:fld>
            <a:endParaRPr lang="en-US" dirty="0"/>
          </a:p>
        </p:txBody>
      </p:sp>
    </p:spTree>
    <p:extLst>
      <p:ext uri="{BB962C8B-B14F-4D97-AF65-F5344CB8AC3E}">
        <p14:creationId xmlns:p14="http://schemas.microsoft.com/office/powerpoint/2010/main" val="25228230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205A4E-BE51-4193-AE4C-F3ABDC54295C}"/>
              </a:ext>
            </a:extLst>
          </p:cNvPr>
          <p:cNvSpPr>
            <a:spLocks noGrp="1"/>
          </p:cNvSpPr>
          <p:nvPr>
            <p:ph type="title"/>
          </p:nvPr>
        </p:nvSpPr>
        <p:spPr/>
        <p:txBody>
          <a:bodyPr/>
          <a:lstStyle/>
          <a:p>
            <a:pPr algn="ctr"/>
            <a:r>
              <a:rPr lang="en-US" dirty="0"/>
              <a:t>Download VMware </a:t>
            </a:r>
          </a:p>
        </p:txBody>
      </p:sp>
      <p:pic>
        <p:nvPicPr>
          <p:cNvPr id="6" name="Content Placeholder 5">
            <a:extLst>
              <a:ext uri="{FF2B5EF4-FFF2-40B4-BE49-F238E27FC236}">
                <a16:creationId xmlns:a16="http://schemas.microsoft.com/office/drawing/2014/main" id="{493C2F53-DD5B-405B-A5B3-1E5DF59B8F4C}"/>
              </a:ext>
            </a:extLst>
          </p:cNvPr>
          <p:cNvPicPr>
            <a:picLocks noGrp="1" noChangeAspect="1"/>
          </p:cNvPicPr>
          <p:nvPr>
            <p:ph idx="1"/>
          </p:nvPr>
        </p:nvPicPr>
        <p:blipFill>
          <a:blip r:embed="rId2"/>
          <a:stretch>
            <a:fillRect/>
          </a:stretch>
        </p:blipFill>
        <p:spPr>
          <a:xfrm>
            <a:off x="685800" y="1090612"/>
            <a:ext cx="7772400" cy="4371975"/>
          </a:xfrm>
        </p:spPr>
      </p:pic>
      <p:sp>
        <p:nvSpPr>
          <p:cNvPr id="4" name="Text Placeholder 3">
            <a:extLst>
              <a:ext uri="{FF2B5EF4-FFF2-40B4-BE49-F238E27FC236}">
                <a16:creationId xmlns:a16="http://schemas.microsoft.com/office/drawing/2014/main" id="{2521C8F0-C12C-4666-A8FF-8EE876FD04A8}"/>
              </a:ext>
            </a:extLst>
          </p:cNvPr>
          <p:cNvSpPr>
            <a:spLocks noGrp="1"/>
          </p:cNvSpPr>
          <p:nvPr>
            <p:ph type="body" sz="half" idx="2"/>
          </p:nvPr>
        </p:nvSpPr>
        <p:spPr/>
        <p:txBody>
          <a:bodyPr/>
          <a:lstStyle/>
          <a:p>
            <a:endParaRPr lang="en-US" sz="1400" dirty="0"/>
          </a:p>
          <a:p>
            <a:r>
              <a:rPr lang="en-US" dirty="0"/>
              <a:t>https://www.vmware.com/in/products/workstation-pro/workstation-pro-evaluation.html</a:t>
            </a:r>
          </a:p>
          <a:p>
            <a:r>
              <a:rPr lang="en-US" sz="1400" dirty="0"/>
              <a:t>Here is the official site to download </a:t>
            </a:r>
            <a:r>
              <a:rPr lang="en-US" sz="1400" dirty="0" err="1"/>
              <a:t>Vmware</a:t>
            </a:r>
            <a:r>
              <a:rPr lang="en-US" sz="1400" dirty="0"/>
              <a:t> in your system</a:t>
            </a:r>
          </a:p>
          <a:p>
            <a:endParaRPr lang="en-US" dirty="0"/>
          </a:p>
        </p:txBody>
      </p:sp>
      <p:sp>
        <p:nvSpPr>
          <p:cNvPr id="5" name="Footer Placeholder 4">
            <a:extLst>
              <a:ext uri="{FF2B5EF4-FFF2-40B4-BE49-F238E27FC236}">
                <a16:creationId xmlns:a16="http://schemas.microsoft.com/office/drawing/2014/main" id="{FABD149F-076F-447D-87CE-4DFC1C8B436A}"/>
              </a:ext>
            </a:extLst>
          </p:cNvPr>
          <p:cNvSpPr>
            <a:spLocks noGrp="1"/>
          </p:cNvSpPr>
          <p:nvPr>
            <p:ph type="ftr" sz="quarter" idx="11"/>
          </p:nvPr>
        </p:nvSpPr>
        <p:spPr/>
        <p:txBody>
          <a:bodyPr/>
          <a:lstStyle/>
          <a:p>
            <a:r>
              <a:rPr lang="en-US"/>
              <a:t>Krishnai Kakade</a:t>
            </a:r>
            <a:endParaRPr lang="en-US" dirty="0"/>
          </a:p>
        </p:txBody>
      </p:sp>
      <p:sp>
        <p:nvSpPr>
          <p:cNvPr id="7" name="Slide Number Placeholder 6">
            <a:extLst>
              <a:ext uri="{FF2B5EF4-FFF2-40B4-BE49-F238E27FC236}">
                <a16:creationId xmlns:a16="http://schemas.microsoft.com/office/drawing/2014/main" id="{C07FC136-FFF5-4BA2-A016-777048C97742}"/>
              </a:ext>
            </a:extLst>
          </p:cNvPr>
          <p:cNvSpPr>
            <a:spLocks noGrp="1"/>
          </p:cNvSpPr>
          <p:nvPr>
            <p:ph type="sldNum" sz="quarter" idx="12"/>
          </p:nvPr>
        </p:nvSpPr>
        <p:spPr/>
        <p:txBody>
          <a:bodyPr/>
          <a:lstStyle/>
          <a:p>
            <a:fld id="{4FAB73BC-B049-4115-A692-8D63A059BFB8}" type="slidenum">
              <a:rPr lang="en-US" smtClean="0"/>
              <a:pPr/>
              <a:t>5</a:t>
            </a:fld>
            <a:endParaRPr lang="en-US" dirty="0"/>
          </a:p>
        </p:txBody>
      </p:sp>
    </p:spTree>
    <p:extLst>
      <p:ext uri="{BB962C8B-B14F-4D97-AF65-F5344CB8AC3E}">
        <p14:creationId xmlns:p14="http://schemas.microsoft.com/office/powerpoint/2010/main" val="20968636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057A65-F857-4395-8B10-4688B76EB17D}"/>
              </a:ext>
            </a:extLst>
          </p:cNvPr>
          <p:cNvSpPr>
            <a:spLocks noGrp="1"/>
          </p:cNvSpPr>
          <p:nvPr>
            <p:ph type="title"/>
          </p:nvPr>
        </p:nvSpPr>
        <p:spPr>
          <a:xfrm>
            <a:off x="793787" y="328475"/>
            <a:ext cx="10678357" cy="2175028"/>
          </a:xfrm>
        </p:spPr>
        <p:txBody>
          <a:bodyPr>
            <a:noAutofit/>
          </a:bodyPr>
          <a:lstStyle/>
          <a:p>
            <a:r>
              <a:rPr lang="en-US" sz="2400" dirty="0"/>
              <a:t>Installation of Virtual box </a:t>
            </a:r>
            <a:br>
              <a:rPr lang="en-US" sz="2400" dirty="0"/>
            </a:br>
            <a:r>
              <a:rPr lang="en-US" sz="2000" dirty="0"/>
              <a:t>after successfully installing virtual box then you can click on new button and create your virtual machine</a:t>
            </a:r>
            <a:br>
              <a:rPr lang="en-US" sz="2400" dirty="0"/>
            </a:br>
            <a:br>
              <a:rPr lang="en-US" sz="2400" dirty="0"/>
            </a:br>
            <a:r>
              <a:rPr lang="en-US" sz="2400" dirty="0"/>
              <a:t>https://www.virtualbox.org/</a:t>
            </a:r>
          </a:p>
        </p:txBody>
      </p:sp>
      <p:pic>
        <p:nvPicPr>
          <p:cNvPr id="6" name="Content Placeholder 5">
            <a:extLst>
              <a:ext uri="{FF2B5EF4-FFF2-40B4-BE49-F238E27FC236}">
                <a16:creationId xmlns:a16="http://schemas.microsoft.com/office/drawing/2014/main" id="{0A67FA59-37E6-4707-9DA9-7BC90F1998FD}"/>
              </a:ext>
            </a:extLst>
          </p:cNvPr>
          <p:cNvPicPr>
            <a:picLocks noGrp="1" noChangeAspect="1"/>
          </p:cNvPicPr>
          <p:nvPr>
            <p:ph sz="half" idx="1"/>
          </p:nvPr>
        </p:nvPicPr>
        <p:blipFill>
          <a:blip r:embed="rId2"/>
          <a:stretch>
            <a:fillRect/>
          </a:stretch>
        </p:blipFill>
        <p:spPr>
          <a:xfrm>
            <a:off x="358535" y="2640261"/>
            <a:ext cx="5722671" cy="3219001"/>
          </a:xfrm>
        </p:spPr>
      </p:pic>
      <p:pic>
        <p:nvPicPr>
          <p:cNvPr id="8" name="Content Placeholder 7">
            <a:extLst>
              <a:ext uri="{FF2B5EF4-FFF2-40B4-BE49-F238E27FC236}">
                <a16:creationId xmlns:a16="http://schemas.microsoft.com/office/drawing/2014/main" id="{C0E63DC8-B6A0-4959-8BDF-E39F4942B702}"/>
              </a:ext>
            </a:extLst>
          </p:cNvPr>
          <p:cNvPicPr>
            <a:picLocks noGrp="1" noChangeAspect="1"/>
          </p:cNvPicPr>
          <p:nvPr>
            <p:ph sz="half" idx="2"/>
          </p:nvPr>
        </p:nvPicPr>
        <p:blipFill>
          <a:blip r:embed="rId3"/>
          <a:stretch>
            <a:fillRect/>
          </a:stretch>
        </p:blipFill>
        <p:spPr>
          <a:xfrm>
            <a:off x="6264104" y="2640261"/>
            <a:ext cx="5612190" cy="3156857"/>
          </a:xfrm>
        </p:spPr>
      </p:pic>
      <p:sp>
        <p:nvSpPr>
          <p:cNvPr id="4" name="Footer Placeholder 3">
            <a:extLst>
              <a:ext uri="{FF2B5EF4-FFF2-40B4-BE49-F238E27FC236}">
                <a16:creationId xmlns:a16="http://schemas.microsoft.com/office/drawing/2014/main" id="{72504E26-647A-4F60-B1DC-8E88D65EBD00}"/>
              </a:ext>
            </a:extLst>
          </p:cNvPr>
          <p:cNvSpPr>
            <a:spLocks noGrp="1"/>
          </p:cNvSpPr>
          <p:nvPr>
            <p:ph type="ftr" sz="quarter" idx="11"/>
          </p:nvPr>
        </p:nvSpPr>
        <p:spPr/>
        <p:txBody>
          <a:bodyPr/>
          <a:lstStyle/>
          <a:p>
            <a:r>
              <a:rPr lang="en-US"/>
              <a:t>Krishnai Kakade</a:t>
            </a:r>
            <a:endParaRPr lang="en-US" dirty="0"/>
          </a:p>
        </p:txBody>
      </p:sp>
      <p:sp>
        <p:nvSpPr>
          <p:cNvPr id="5" name="Slide Number Placeholder 4">
            <a:extLst>
              <a:ext uri="{FF2B5EF4-FFF2-40B4-BE49-F238E27FC236}">
                <a16:creationId xmlns:a16="http://schemas.microsoft.com/office/drawing/2014/main" id="{72142321-0C6C-42F1-9E12-84C2358C33AB}"/>
              </a:ext>
            </a:extLst>
          </p:cNvPr>
          <p:cNvSpPr>
            <a:spLocks noGrp="1"/>
          </p:cNvSpPr>
          <p:nvPr>
            <p:ph type="sldNum" sz="quarter" idx="12"/>
          </p:nvPr>
        </p:nvSpPr>
        <p:spPr/>
        <p:txBody>
          <a:bodyPr/>
          <a:lstStyle/>
          <a:p>
            <a:fld id="{4FAB73BC-B049-4115-A692-8D63A059BFB8}" type="slidenum">
              <a:rPr lang="en-US" smtClean="0"/>
              <a:t>6</a:t>
            </a:fld>
            <a:endParaRPr lang="en-US" dirty="0"/>
          </a:p>
        </p:txBody>
      </p:sp>
    </p:spTree>
    <p:extLst>
      <p:ext uri="{BB962C8B-B14F-4D97-AF65-F5344CB8AC3E}">
        <p14:creationId xmlns:p14="http://schemas.microsoft.com/office/powerpoint/2010/main" val="3195707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2982E5-4DCE-4AAB-A830-422E03A91B5F}"/>
              </a:ext>
            </a:extLst>
          </p:cNvPr>
          <p:cNvSpPr>
            <a:spLocks noGrp="1"/>
          </p:cNvSpPr>
          <p:nvPr>
            <p:ph type="title"/>
          </p:nvPr>
        </p:nvSpPr>
        <p:spPr/>
        <p:txBody>
          <a:bodyPr>
            <a:normAutofit fontScale="90000"/>
          </a:bodyPr>
          <a:lstStyle/>
          <a:p>
            <a:r>
              <a:rPr lang="en-US" sz="4000" dirty="0">
                <a:latin typeface="Arya" panose="00000500000000000000" pitchFamily="2" charset="0"/>
                <a:cs typeface="Arya" panose="00000500000000000000" pitchFamily="2" charset="0"/>
              </a:rPr>
              <a:t>Installation of VMware you just have to click on it </a:t>
            </a:r>
            <a:br>
              <a:rPr lang="en-US" sz="4000" dirty="0">
                <a:latin typeface="Arya" panose="00000500000000000000" pitchFamily="2" charset="0"/>
                <a:cs typeface="Arya" panose="00000500000000000000" pitchFamily="2" charset="0"/>
              </a:rPr>
            </a:br>
            <a:r>
              <a:rPr lang="en-US" sz="4000" dirty="0">
                <a:latin typeface="Arya" panose="00000500000000000000" pitchFamily="2" charset="0"/>
                <a:cs typeface="Arya" panose="00000500000000000000" pitchFamily="2" charset="0"/>
              </a:rPr>
              <a:t>then it will start installing in your system</a:t>
            </a:r>
          </a:p>
        </p:txBody>
      </p:sp>
      <p:pic>
        <p:nvPicPr>
          <p:cNvPr id="6" name="Content Placeholder 5">
            <a:extLst>
              <a:ext uri="{FF2B5EF4-FFF2-40B4-BE49-F238E27FC236}">
                <a16:creationId xmlns:a16="http://schemas.microsoft.com/office/drawing/2014/main" id="{6F7CD0E9-1D06-44F7-993E-FFB459813534}"/>
              </a:ext>
            </a:extLst>
          </p:cNvPr>
          <p:cNvPicPr>
            <a:picLocks noGrp="1" noChangeAspect="1"/>
          </p:cNvPicPr>
          <p:nvPr>
            <p:ph sz="half" idx="1"/>
          </p:nvPr>
        </p:nvPicPr>
        <p:blipFill>
          <a:blip r:embed="rId2"/>
          <a:stretch>
            <a:fillRect/>
          </a:stretch>
        </p:blipFill>
        <p:spPr>
          <a:xfrm>
            <a:off x="422238" y="2640261"/>
            <a:ext cx="5470149" cy="3076958"/>
          </a:xfrm>
        </p:spPr>
      </p:pic>
      <p:pic>
        <p:nvPicPr>
          <p:cNvPr id="8" name="Content Placeholder 7">
            <a:extLst>
              <a:ext uri="{FF2B5EF4-FFF2-40B4-BE49-F238E27FC236}">
                <a16:creationId xmlns:a16="http://schemas.microsoft.com/office/drawing/2014/main" id="{C2941C78-7CD5-469F-8ECA-B20819278092}"/>
              </a:ext>
            </a:extLst>
          </p:cNvPr>
          <p:cNvPicPr>
            <a:picLocks noGrp="1" noChangeAspect="1"/>
          </p:cNvPicPr>
          <p:nvPr>
            <p:ph sz="half" idx="2"/>
          </p:nvPr>
        </p:nvPicPr>
        <p:blipFill>
          <a:blip r:embed="rId3"/>
          <a:stretch>
            <a:fillRect/>
          </a:stretch>
        </p:blipFill>
        <p:spPr>
          <a:xfrm>
            <a:off x="6370638" y="2640261"/>
            <a:ext cx="5470148" cy="3076958"/>
          </a:xfrm>
        </p:spPr>
      </p:pic>
      <p:sp>
        <p:nvSpPr>
          <p:cNvPr id="4" name="Footer Placeholder 3">
            <a:extLst>
              <a:ext uri="{FF2B5EF4-FFF2-40B4-BE49-F238E27FC236}">
                <a16:creationId xmlns:a16="http://schemas.microsoft.com/office/drawing/2014/main" id="{AC77F0A9-1C08-4162-A5C4-F1E451DAD163}"/>
              </a:ext>
            </a:extLst>
          </p:cNvPr>
          <p:cNvSpPr>
            <a:spLocks noGrp="1"/>
          </p:cNvSpPr>
          <p:nvPr>
            <p:ph type="ftr" sz="quarter" idx="11"/>
          </p:nvPr>
        </p:nvSpPr>
        <p:spPr/>
        <p:txBody>
          <a:bodyPr/>
          <a:lstStyle/>
          <a:p>
            <a:r>
              <a:rPr lang="en-US"/>
              <a:t>Krishnai Kakade</a:t>
            </a:r>
            <a:endParaRPr lang="en-US" dirty="0"/>
          </a:p>
        </p:txBody>
      </p:sp>
      <p:sp>
        <p:nvSpPr>
          <p:cNvPr id="5" name="Slide Number Placeholder 4">
            <a:extLst>
              <a:ext uri="{FF2B5EF4-FFF2-40B4-BE49-F238E27FC236}">
                <a16:creationId xmlns:a16="http://schemas.microsoft.com/office/drawing/2014/main" id="{DA146B1C-FD36-43B1-AA47-4B5A3273482E}"/>
              </a:ext>
            </a:extLst>
          </p:cNvPr>
          <p:cNvSpPr>
            <a:spLocks noGrp="1"/>
          </p:cNvSpPr>
          <p:nvPr>
            <p:ph type="sldNum" sz="quarter" idx="12"/>
          </p:nvPr>
        </p:nvSpPr>
        <p:spPr/>
        <p:txBody>
          <a:bodyPr/>
          <a:lstStyle/>
          <a:p>
            <a:fld id="{4FAB73BC-B049-4115-A692-8D63A059BFB8}" type="slidenum">
              <a:rPr lang="en-US" smtClean="0"/>
              <a:t>7</a:t>
            </a:fld>
            <a:endParaRPr lang="en-US" dirty="0"/>
          </a:p>
        </p:txBody>
      </p:sp>
    </p:spTree>
    <p:extLst>
      <p:ext uri="{BB962C8B-B14F-4D97-AF65-F5344CB8AC3E}">
        <p14:creationId xmlns:p14="http://schemas.microsoft.com/office/powerpoint/2010/main" val="15611945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CB8D3B-EC95-498A-A25B-207248AA423F}"/>
              </a:ext>
            </a:extLst>
          </p:cNvPr>
          <p:cNvSpPr>
            <a:spLocks noGrp="1"/>
          </p:cNvSpPr>
          <p:nvPr>
            <p:ph type="title"/>
          </p:nvPr>
        </p:nvSpPr>
        <p:spPr>
          <a:xfrm>
            <a:off x="404693" y="319597"/>
            <a:ext cx="11594237" cy="1262549"/>
          </a:xfrm>
        </p:spPr>
        <p:txBody>
          <a:bodyPr>
            <a:noAutofit/>
          </a:bodyPr>
          <a:lstStyle/>
          <a:p>
            <a:r>
              <a:rPr lang="en-US" sz="2400" dirty="0">
                <a:latin typeface="Arya" panose="00000500000000000000" pitchFamily="2" charset="0"/>
                <a:cs typeface="Arya" panose="00000500000000000000" pitchFamily="2" charset="0"/>
              </a:rPr>
              <a:t>After downloading or installing </a:t>
            </a:r>
            <a:r>
              <a:rPr lang="en-US" sz="2400" dirty="0" err="1">
                <a:latin typeface="Arya" panose="00000500000000000000" pitchFamily="2" charset="0"/>
                <a:cs typeface="Arya" panose="00000500000000000000" pitchFamily="2" charset="0"/>
              </a:rPr>
              <a:t>Vmware</a:t>
            </a:r>
            <a:r>
              <a:rPr lang="en-US" sz="2400" dirty="0">
                <a:latin typeface="Arya" panose="00000500000000000000" pitchFamily="2" charset="0"/>
                <a:cs typeface="Arya" panose="00000500000000000000" pitchFamily="2" charset="0"/>
              </a:rPr>
              <a:t> we need to install both the operating system into it for that we have to click on create a new virtual machine button and add path of your operating systems file then follow other instructions </a:t>
            </a:r>
          </a:p>
        </p:txBody>
      </p:sp>
      <p:pic>
        <p:nvPicPr>
          <p:cNvPr id="5" name="Content Placeholder 4">
            <a:extLst>
              <a:ext uri="{FF2B5EF4-FFF2-40B4-BE49-F238E27FC236}">
                <a16:creationId xmlns:a16="http://schemas.microsoft.com/office/drawing/2014/main" id="{3CBFC678-8A8E-4692-8414-2CC288BC7BAC}"/>
              </a:ext>
            </a:extLst>
          </p:cNvPr>
          <p:cNvPicPr>
            <a:picLocks noGrp="1" noChangeAspect="1"/>
          </p:cNvPicPr>
          <p:nvPr>
            <p:ph idx="1"/>
          </p:nvPr>
        </p:nvPicPr>
        <p:blipFill>
          <a:blip r:embed="rId2"/>
          <a:stretch>
            <a:fillRect/>
          </a:stretch>
        </p:blipFill>
        <p:spPr>
          <a:xfrm>
            <a:off x="1926454" y="1653164"/>
            <a:ext cx="8550716" cy="4809778"/>
          </a:xfrm>
        </p:spPr>
      </p:pic>
      <p:sp>
        <p:nvSpPr>
          <p:cNvPr id="4" name="Footer Placeholder 3">
            <a:extLst>
              <a:ext uri="{FF2B5EF4-FFF2-40B4-BE49-F238E27FC236}">
                <a16:creationId xmlns:a16="http://schemas.microsoft.com/office/drawing/2014/main" id="{2D4752CA-4015-4264-AFF3-16D642A4DAD7}"/>
              </a:ext>
            </a:extLst>
          </p:cNvPr>
          <p:cNvSpPr>
            <a:spLocks noGrp="1"/>
          </p:cNvSpPr>
          <p:nvPr>
            <p:ph type="ftr" sz="quarter" idx="11"/>
          </p:nvPr>
        </p:nvSpPr>
        <p:spPr/>
        <p:txBody>
          <a:bodyPr/>
          <a:lstStyle/>
          <a:p>
            <a:r>
              <a:rPr lang="en-US"/>
              <a:t>Krishnai Kakade</a:t>
            </a:r>
            <a:endParaRPr lang="en-US" dirty="0"/>
          </a:p>
        </p:txBody>
      </p:sp>
      <p:sp>
        <p:nvSpPr>
          <p:cNvPr id="6" name="Slide Number Placeholder 5">
            <a:extLst>
              <a:ext uri="{FF2B5EF4-FFF2-40B4-BE49-F238E27FC236}">
                <a16:creationId xmlns:a16="http://schemas.microsoft.com/office/drawing/2014/main" id="{66851C7E-AD00-482E-AD99-BC5DB97167A1}"/>
              </a:ext>
            </a:extLst>
          </p:cNvPr>
          <p:cNvSpPr>
            <a:spLocks noGrp="1"/>
          </p:cNvSpPr>
          <p:nvPr>
            <p:ph type="sldNum" sz="quarter" idx="12"/>
          </p:nvPr>
        </p:nvSpPr>
        <p:spPr/>
        <p:txBody>
          <a:bodyPr/>
          <a:lstStyle/>
          <a:p>
            <a:fld id="{4FAB73BC-B049-4115-A692-8D63A059BFB8}" type="slidenum">
              <a:rPr lang="en-US" smtClean="0"/>
              <a:pPr/>
              <a:t>8</a:t>
            </a:fld>
            <a:endParaRPr lang="en-US" dirty="0"/>
          </a:p>
        </p:txBody>
      </p:sp>
    </p:spTree>
    <p:extLst>
      <p:ext uri="{BB962C8B-B14F-4D97-AF65-F5344CB8AC3E}">
        <p14:creationId xmlns:p14="http://schemas.microsoft.com/office/powerpoint/2010/main" val="39973428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2D8D3A9-CB70-46CE-B64D-376BE4178BC0}"/>
              </a:ext>
            </a:extLst>
          </p:cNvPr>
          <p:cNvPicPr>
            <a:picLocks noChangeAspect="1"/>
          </p:cNvPicPr>
          <p:nvPr/>
        </p:nvPicPr>
        <p:blipFill>
          <a:blip r:embed="rId2"/>
          <a:stretch>
            <a:fillRect/>
          </a:stretch>
        </p:blipFill>
        <p:spPr>
          <a:xfrm>
            <a:off x="0" y="0"/>
            <a:ext cx="12192000" cy="6858000"/>
          </a:xfrm>
          <a:prstGeom prst="rect">
            <a:avLst/>
          </a:prstGeom>
        </p:spPr>
      </p:pic>
      <p:sp>
        <p:nvSpPr>
          <p:cNvPr id="4" name="Footer Placeholder 3">
            <a:extLst>
              <a:ext uri="{FF2B5EF4-FFF2-40B4-BE49-F238E27FC236}">
                <a16:creationId xmlns:a16="http://schemas.microsoft.com/office/drawing/2014/main" id="{D821B6A7-DD70-486A-9CDC-CBB7BFAEE471}"/>
              </a:ext>
            </a:extLst>
          </p:cNvPr>
          <p:cNvSpPr>
            <a:spLocks noGrp="1"/>
          </p:cNvSpPr>
          <p:nvPr>
            <p:ph type="ftr" sz="quarter" idx="11"/>
          </p:nvPr>
        </p:nvSpPr>
        <p:spPr/>
        <p:txBody>
          <a:bodyPr/>
          <a:lstStyle/>
          <a:p>
            <a:r>
              <a:rPr lang="en-US"/>
              <a:t>Krishnai Kakade</a:t>
            </a:r>
            <a:endParaRPr lang="en-US" dirty="0"/>
          </a:p>
        </p:txBody>
      </p:sp>
      <p:sp>
        <p:nvSpPr>
          <p:cNvPr id="5" name="Slide Number Placeholder 4">
            <a:extLst>
              <a:ext uri="{FF2B5EF4-FFF2-40B4-BE49-F238E27FC236}">
                <a16:creationId xmlns:a16="http://schemas.microsoft.com/office/drawing/2014/main" id="{C9B97289-324C-4209-BC7E-E04152C61D1B}"/>
              </a:ext>
            </a:extLst>
          </p:cNvPr>
          <p:cNvSpPr>
            <a:spLocks noGrp="1"/>
          </p:cNvSpPr>
          <p:nvPr>
            <p:ph type="sldNum" sz="quarter" idx="12"/>
          </p:nvPr>
        </p:nvSpPr>
        <p:spPr/>
        <p:txBody>
          <a:bodyPr/>
          <a:lstStyle/>
          <a:p>
            <a:fld id="{4FAB73BC-B049-4115-A692-8D63A059BFB8}" type="slidenum">
              <a:rPr lang="en-US" smtClean="0"/>
              <a:t>9</a:t>
            </a:fld>
            <a:endParaRPr lang="en-US" dirty="0"/>
          </a:p>
        </p:txBody>
      </p:sp>
    </p:spTree>
    <p:extLst>
      <p:ext uri="{BB962C8B-B14F-4D97-AF65-F5344CB8AC3E}">
        <p14:creationId xmlns:p14="http://schemas.microsoft.com/office/powerpoint/2010/main" val="274827586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
  <a:themeElements>
    <a:clrScheme name="Savon">
      <a:dk1>
        <a:sysClr val="windowText" lastClr="000000"/>
      </a:dk1>
      <a:lt1>
        <a:sysClr val="window" lastClr="FFFFFF"/>
      </a:lt1>
      <a:dk2>
        <a:srgbClr val="1485A4"/>
      </a:dk2>
      <a:lt2>
        <a:srgbClr val="E3DED1"/>
      </a:lt2>
      <a:accent1>
        <a:srgbClr val="1CADE4"/>
      </a:accent1>
      <a:accent2>
        <a:srgbClr val="2683C6"/>
      </a:accent2>
      <a:accent3>
        <a:srgbClr val="27CED7"/>
      </a:accent3>
      <a:accent4>
        <a:srgbClr val="42BA97"/>
      </a:accent4>
      <a:accent5>
        <a:srgbClr val="3E8853"/>
      </a:accent5>
      <a:accent6>
        <a:srgbClr val="62A39F"/>
      </a:accent6>
      <a:hlink>
        <a:srgbClr val="F49100"/>
      </a:hlink>
      <a:folHlink>
        <a:srgbClr val="739D9B"/>
      </a:folHlink>
    </a:clrScheme>
    <a:fontScheme name="Savon">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90000"/>
                <a:shade val="92000"/>
                <a:satMod val="160000"/>
              </a:schemeClr>
            </a:gs>
            <a:gs pos="77000">
              <a:schemeClr val="phClr">
                <a:tint val="100000"/>
                <a:shade val="73000"/>
                <a:satMod val="155000"/>
              </a:schemeClr>
            </a:gs>
            <a:gs pos="100000">
              <a:schemeClr val="phClr">
                <a:tint val="100000"/>
                <a:shade val="67000"/>
                <a:satMod val="145000"/>
              </a:schemeClr>
            </a:gs>
          </a:gsLst>
          <a:lin ang="5400000" scaled="0"/>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Savon" id="{1306E473-ED32-493B-A2D0-240A757EDD34}" vid="{C20BADFE-D095-436F-9677-9264042809F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TM03457510[[fn=Savon]]</Template>
  <TotalTime>172</TotalTime>
  <Words>1023</Words>
  <Application>Microsoft Office PowerPoint</Application>
  <PresentationFormat>Widescreen</PresentationFormat>
  <Paragraphs>110</Paragraphs>
  <Slides>34</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34</vt:i4>
      </vt:variant>
    </vt:vector>
  </HeadingPairs>
  <TitlesOfParts>
    <vt:vector size="44" baseType="lpstr">
      <vt:lpstr>Algerian</vt:lpstr>
      <vt:lpstr>arial</vt:lpstr>
      <vt:lpstr>Arya</vt:lpstr>
      <vt:lpstr>Calibri</vt:lpstr>
      <vt:lpstr>Century Gothic</vt:lpstr>
      <vt:lpstr>Garamond</vt:lpstr>
      <vt:lpstr>Roboto</vt:lpstr>
      <vt:lpstr>sofia-pro</vt:lpstr>
      <vt:lpstr>urw-din</vt:lpstr>
      <vt:lpstr>Savon</vt:lpstr>
      <vt:lpstr>Find the procedure to transfer the files from one virtual machine to another virtual machine</vt:lpstr>
      <vt:lpstr>The main purpose of VMs is to operate multiple operating systems at the same time, from the same piece of hardware. Without virtualization, operating multiple systems — like Windows and Linux — would require two separate physical units.</vt:lpstr>
      <vt:lpstr>To Transfer the files from one virtual machine to another virtual machine we need to download vmware and two operating systems</vt:lpstr>
      <vt:lpstr>Download Kali Linux</vt:lpstr>
      <vt:lpstr>Download VMware </vt:lpstr>
      <vt:lpstr>Installation of Virtual box  after successfully installing virtual box then you can click on new button and create your virtual machine  https://www.virtualbox.org/</vt:lpstr>
      <vt:lpstr>Installation of VMware you just have to click on it  then it will start installing in your system</vt:lpstr>
      <vt:lpstr>After downloading or installing Vmware we need to install both the operating system into it for that we have to click on create a new virtual machine button and add path of your operating systems file then follow other instructions </vt:lpstr>
      <vt:lpstr>PowerPoint Presentation</vt:lpstr>
      <vt:lpstr>PowerPoint Presentation</vt:lpstr>
      <vt:lpstr>Installation of Kali Linux 1. click on create new virtual machine then follow same instruction as when you was downloaded ubuntu in Vmware.  2. then choose first option. </vt:lpstr>
      <vt:lpstr>PowerPoint Presentation</vt:lpstr>
      <vt:lpstr>PowerPoint Presentation</vt:lpstr>
      <vt:lpstr>You have to give password then click on continue</vt:lpstr>
      <vt:lpstr>PowerPoint Presentation</vt:lpstr>
      <vt:lpstr>PowerPoint Presentation</vt:lpstr>
      <vt:lpstr>NAT Networking (Network Address Translation) </vt:lpstr>
      <vt:lpstr>PowerPoint Presentation</vt:lpstr>
      <vt:lpstr>1. Right Click on ubuntu then there is settings option NAT networking is already selected by default in ubuntu and in kali linux </vt:lpstr>
      <vt:lpstr>PowerPoint Presentation</vt:lpstr>
      <vt:lpstr>After that to see IP address type a command in terminal ip a as you can see ubuntu operating systems ip address is 192.168.118.128/24        /24 is subnet mask In IPv4, these subnet masks are used to differentiate the network number and host identifier. </vt:lpstr>
      <vt:lpstr>Kali Linux operating systems ip address is 192.168.118.129/24</vt:lpstr>
      <vt:lpstr>SCP (secure copy) is a command-line utility that allows you to securely copy files and directories between two locations.  </vt:lpstr>
      <vt:lpstr>How to Use SCP Command to Securely Transfer Files  With SCP, you can copy a file or directory:  From your local system to a remote system. From a remote system to your local system. Between two remote systems from your local system.  SCP Command Syntax scp file.txt remote_username@10.10.0.2:/remote/directory  </vt:lpstr>
      <vt:lpstr>Type ping and ip address so other machine will give respone </vt:lpstr>
      <vt:lpstr>PowerPoint Presentation</vt:lpstr>
      <vt:lpstr>We wants to send file for that create a file type a command touch (it will make new file) with file name then file will create after that in that type command nano (it will open editor) and file name then editor will open in that type whatever message you wants to transfer. So my file name is transfer.txt</vt:lpstr>
      <vt:lpstr>- SSH, also known as Secure Shell or Secure Socket Shell, is a network protocol that gives users, particularly system administrators, a secure way to access a computer over an unsecured network. - SSH also refers to the suite of utilities that implement the SSH protocol. Secure Shell provides strong password authentication and public key authentication, as well as encrypted data communications between two computers connecting over an open network, such as the internet. </vt:lpstr>
      <vt:lpstr>PowerPoint Presentation</vt:lpstr>
      <vt:lpstr>PowerPoint Presentation</vt:lpstr>
      <vt:lpstr>If you are getting errors then do same process with second machine like I did in kali linux  </vt:lpstr>
      <vt:lpstr> After that Type this command to transfer file   scp file.txt remote_username@10.10.0.2:/remote/directory</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Find the procedure to transfer the files from one virtual machine to another virtual machine</dc:title>
  <dc:creator>Namdeo Kakade</dc:creator>
  <cp:lastModifiedBy>Namdeo Kakade</cp:lastModifiedBy>
  <cp:revision>20</cp:revision>
  <dcterms:created xsi:type="dcterms:W3CDTF">2022-02-02T19:22:02Z</dcterms:created>
  <dcterms:modified xsi:type="dcterms:W3CDTF">2022-02-15T21:07:34Z</dcterms:modified>
</cp:coreProperties>
</file>